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52" r:id="rId5"/>
    <p:sldId id="432" r:id="rId6"/>
    <p:sldId id="458" r:id="rId7"/>
    <p:sldId id="449" r:id="rId8"/>
    <p:sldId id="437" r:id="rId9"/>
    <p:sldId id="45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D0E2"/>
    <a:srgbClr val="E9404F"/>
    <a:srgbClr val="505050"/>
    <a:srgbClr val="F9B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CF140-1BB3-4E32-AF46-CB44E690E22E}" v="2" dt="2022-11-09T13:16:50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éatrice Le Floch-Meunier" userId="ec0b7822-8a9d-4505-9b46-a9340a0c34bb" providerId="ADAL" clId="{432CF140-1BB3-4E32-AF46-CB44E690E22E}"/>
    <pc:docChg chg="custSel modSld">
      <pc:chgData name="Béatrice Le Floch-Meunier" userId="ec0b7822-8a9d-4505-9b46-a9340a0c34bb" providerId="ADAL" clId="{432CF140-1BB3-4E32-AF46-CB44E690E22E}" dt="2022-11-09T13:16:54.466" v="17" actId="1076"/>
      <pc:docMkLst>
        <pc:docMk/>
      </pc:docMkLst>
      <pc:sldChg chg="addSp delSp modSp mod">
        <pc:chgData name="Béatrice Le Floch-Meunier" userId="ec0b7822-8a9d-4505-9b46-a9340a0c34bb" providerId="ADAL" clId="{432CF140-1BB3-4E32-AF46-CB44E690E22E}" dt="2022-11-09T13:16:42.409" v="14" actId="1076"/>
        <pc:sldMkLst>
          <pc:docMk/>
          <pc:sldMk cId="191855693" sldId="432"/>
        </pc:sldMkLst>
        <pc:spChg chg="mod">
          <ac:chgData name="Béatrice Le Floch-Meunier" userId="ec0b7822-8a9d-4505-9b46-a9340a0c34bb" providerId="ADAL" clId="{432CF140-1BB3-4E32-AF46-CB44E690E22E}" dt="2022-11-09T13:16:42.409" v="14" actId="1076"/>
          <ac:spMkLst>
            <pc:docMk/>
            <pc:sldMk cId="191855693" sldId="432"/>
            <ac:spMk id="3" creationId="{770B762C-CC36-4E87-8BA9-6166B21C439D}"/>
          </ac:spMkLst>
        </pc:spChg>
        <pc:picChg chg="del">
          <ac:chgData name="Béatrice Le Floch-Meunier" userId="ec0b7822-8a9d-4505-9b46-a9340a0c34bb" providerId="ADAL" clId="{432CF140-1BB3-4E32-AF46-CB44E690E22E}" dt="2022-11-09T13:15:56.377" v="0" actId="478"/>
          <ac:picMkLst>
            <pc:docMk/>
            <pc:sldMk cId="191855693" sldId="432"/>
            <ac:picMk id="4" creationId="{FF7D2127-B259-41CF-937A-F83EE0A6CE1A}"/>
          </ac:picMkLst>
        </pc:picChg>
        <pc:picChg chg="add mod">
          <ac:chgData name="Béatrice Le Floch-Meunier" userId="ec0b7822-8a9d-4505-9b46-a9340a0c34bb" providerId="ADAL" clId="{432CF140-1BB3-4E32-AF46-CB44E690E22E}" dt="2022-11-09T13:16:03.085" v="3" actId="1076"/>
          <ac:picMkLst>
            <pc:docMk/>
            <pc:sldMk cId="191855693" sldId="432"/>
            <ac:picMk id="6" creationId="{AAEC243F-F9D9-9417-626A-7F819C2266F6}"/>
          </ac:picMkLst>
        </pc:picChg>
      </pc:sldChg>
      <pc:sldChg chg="addSp delSp modSp mod">
        <pc:chgData name="Béatrice Le Floch-Meunier" userId="ec0b7822-8a9d-4505-9b46-a9340a0c34bb" providerId="ADAL" clId="{432CF140-1BB3-4E32-AF46-CB44E690E22E}" dt="2022-11-09T13:16:54.466" v="17" actId="1076"/>
        <pc:sldMkLst>
          <pc:docMk/>
          <pc:sldMk cId="3553608833" sldId="458"/>
        </pc:sldMkLst>
        <pc:picChg chg="del">
          <ac:chgData name="Béatrice Le Floch-Meunier" userId="ec0b7822-8a9d-4505-9b46-a9340a0c34bb" providerId="ADAL" clId="{432CF140-1BB3-4E32-AF46-CB44E690E22E}" dt="2022-11-09T13:16:48.898" v="15" actId="478"/>
          <ac:picMkLst>
            <pc:docMk/>
            <pc:sldMk cId="3553608833" sldId="458"/>
            <ac:picMk id="4" creationId="{7A73B1DB-49ED-4D9D-AFA8-9A422AA013F4}"/>
          </ac:picMkLst>
        </pc:picChg>
        <pc:picChg chg="add mod">
          <ac:chgData name="Béatrice Le Floch-Meunier" userId="ec0b7822-8a9d-4505-9b46-a9340a0c34bb" providerId="ADAL" clId="{432CF140-1BB3-4E32-AF46-CB44E690E22E}" dt="2022-11-09T13:16:54.466" v="17" actId="1076"/>
          <ac:picMkLst>
            <pc:docMk/>
            <pc:sldMk cId="3553608833" sldId="458"/>
            <ac:picMk id="6" creationId="{A546A9D6-C307-3A5F-D51D-A24EC7E09B8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5A8AF-D7D1-446E-80FB-6A1260F7A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060"/>
            <a:ext cx="10515600" cy="5046903"/>
          </a:xfrm>
        </p:spPr>
        <p:txBody>
          <a:bodyPr/>
          <a:lstStyle>
            <a:lvl1pPr marL="449263" indent="-449263">
              <a:buClr>
                <a:srgbClr val="91D0E2"/>
              </a:buClr>
              <a:buFont typeface="Wingdings 2" panose="05020102010507070707" pitchFamily="18" charset="2"/>
              <a:buChar char="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 2" panose="05020102010507070707" pitchFamily="18" charset="2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9B560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05050"/>
              </a:buClr>
              <a:buFont typeface="Calibri" panose="020F0502020204030204" pitchFamily="34" charset="0"/>
              <a:buChar char="‒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50505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691A63-F71F-45A1-990E-190161C6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6E6-65A5-46EB-B787-BD0A8E04393F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44B228-3276-4B55-98AC-48452DE6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645ADA-152B-4E31-8BB2-AEC47A3D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12093-2050-446A-BD71-E135D3C6DE08}"/>
              </a:ext>
            </a:extLst>
          </p:cNvPr>
          <p:cNvSpPr/>
          <p:nvPr userDrawn="1"/>
        </p:nvSpPr>
        <p:spPr>
          <a:xfrm>
            <a:off x="0" y="0"/>
            <a:ext cx="12192000" cy="931653"/>
          </a:xfrm>
          <a:prstGeom prst="rect">
            <a:avLst/>
          </a:prstGeom>
          <a:solidFill>
            <a:srgbClr val="91D0E2"/>
          </a:solidFill>
          <a:ln>
            <a:solidFill>
              <a:srgbClr val="91D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</a:t>
            </a:r>
            <a:endParaRPr lang="fr-FR" sz="440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7A0BFA-F639-4028-A5B7-55004335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04"/>
            <a:ext cx="10515600" cy="80384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ller Display" panose="02000503000000020003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8347ABC-E788-417A-ADD0-2B2486085D32}"/>
              </a:ext>
            </a:extLst>
          </p:cNvPr>
          <p:cNvGrpSpPr/>
          <p:nvPr userDrawn="1"/>
        </p:nvGrpSpPr>
        <p:grpSpPr>
          <a:xfrm>
            <a:off x="11054402" y="555277"/>
            <a:ext cx="1137598" cy="1111525"/>
            <a:chOff x="10813344" y="752748"/>
            <a:chExt cx="1436933" cy="1404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7101D6E-4DAD-4703-90D0-F619554E28F3}"/>
                </a:ext>
              </a:extLst>
            </p:cNvPr>
            <p:cNvSpPr/>
            <p:nvPr/>
          </p:nvSpPr>
          <p:spPr>
            <a:xfrm>
              <a:off x="10813344" y="752748"/>
              <a:ext cx="1404000" cy="1404000"/>
            </a:xfrm>
            <a:prstGeom prst="ellips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07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634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pic>
          <p:nvPicPr>
            <p:cNvPr id="10" name="logo-sra-quadri.png" descr="logo-sra-quadri.png">
              <a:extLst>
                <a:ext uri="{FF2B5EF4-FFF2-40B4-BE49-F238E27FC236}">
                  <a16:creationId xmlns:a16="http://schemas.microsoft.com/office/drawing/2014/main" id="{78C6F1B4-0C61-4012-B7F1-09F6D342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6240" y="752748"/>
              <a:ext cx="1404037" cy="1404000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27073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691A63-F71F-45A1-990E-190161C6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6E6-65A5-46EB-B787-BD0A8E04393F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44B228-3276-4B55-98AC-48452DE6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645ADA-152B-4E31-8BB2-AEC47A3D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12093-2050-446A-BD71-E135D3C6DE08}"/>
              </a:ext>
            </a:extLst>
          </p:cNvPr>
          <p:cNvSpPr/>
          <p:nvPr userDrawn="1"/>
        </p:nvSpPr>
        <p:spPr>
          <a:xfrm>
            <a:off x="0" y="0"/>
            <a:ext cx="12192000" cy="931653"/>
          </a:xfrm>
          <a:prstGeom prst="rect">
            <a:avLst/>
          </a:prstGeom>
          <a:solidFill>
            <a:srgbClr val="91D0E2"/>
          </a:solidFill>
          <a:ln>
            <a:solidFill>
              <a:srgbClr val="91D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</a:t>
            </a:r>
            <a:endParaRPr lang="fr-FR" sz="440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7A0BFA-F639-4028-A5B7-55004335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04"/>
            <a:ext cx="10515600" cy="80384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ller Display" panose="02000503000000020003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8347ABC-E788-417A-ADD0-2B2486085D32}"/>
              </a:ext>
            </a:extLst>
          </p:cNvPr>
          <p:cNvGrpSpPr/>
          <p:nvPr userDrawn="1"/>
        </p:nvGrpSpPr>
        <p:grpSpPr>
          <a:xfrm>
            <a:off x="11054402" y="555277"/>
            <a:ext cx="1137598" cy="1111525"/>
            <a:chOff x="10813344" y="752748"/>
            <a:chExt cx="1436933" cy="1404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7101D6E-4DAD-4703-90D0-F619554E28F3}"/>
                </a:ext>
              </a:extLst>
            </p:cNvPr>
            <p:cNvSpPr/>
            <p:nvPr/>
          </p:nvSpPr>
          <p:spPr>
            <a:xfrm>
              <a:off x="10813344" y="752748"/>
              <a:ext cx="1404000" cy="1404000"/>
            </a:xfrm>
            <a:prstGeom prst="ellips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07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634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pic>
          <p:nvPicPr>
            <p:cNvPr id="10" name="logo-sra-quadri.png" descr="logo-sra-quadri.png">
              <a:extLst>
                <a:ext uri="{FF2B5EF4-FFF2-40B4-BE49-F238E27FC236}">
                  <a16:creationId xmlns:a16="http://schemas.microsoft.com/office/drawing/2014/main" id="{78C6F1B4-0C61-4012-B7F1-09F6D342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6240" y="752748"/>
              <a:ext cx="1404037" cy="140400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9611E66-ACEE-4E7C-B6C1-19C4F776D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95557"/>
            <a:ext cx="5181600" cy="5203631"/>
          </a:xfrm>
        </p:spPr>
        <p:txBody>
          <a:bodyPr/>
          <a:lstStyle>
            <a:lvl1pPr marL="361950" indent="-361950">
              <a:buClr>
                <a:srgbClr val="91D0E2"/>
              </a:buClr>
              <a:buFont typeface="Wingdings 2" panose="05020102010507070707" pitchFamily="18" charset="2"/>
              <a:buChar char="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 2" panose="05020102010507070707" pitchFamily="18" charset="2"/>
              <a:buChar char="»"/>
              <a:defRPr lang="fr-FR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buClr>
                <a:srgbClr val="F9B56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505050"/>
              </a:buClr>
              <a:buFont typeface="Calibri" panose="020F0502020204030204" pitchFamily="34" charset="0"/>
              <a:buChar char="‒"/>
              <a:defRPr/>
            </a:lvl4pPr>
            <a:lvl5pPr>
              <a:buClr>
                <a:srgbClr val="505050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»"/>
            </a:pPr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9685D78D-506D-4055-AD53-FE040A75D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95557"/>
            <a:ext cx="5181600" cy="5203631"/>
          </a:xfrm>
        </p:spPr>
        <p:txBody>
          <a:bodyPr/>
          <a:lstStyle>
            <a:lvl1pPr marL="361950" indent="-361950">
              <a:defRPr lang="fr-FR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defRPr lang="fr-FR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def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505050"/>
              </a:buClr>
              <a:defRPr/>
            </a:lvl5pPr>
          </a:lstStyle>
          <a:p>
            <a:pPr marL="361950" lvl="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1D0E2"/>
              </a:buClr>
              <a:buFont typeface="Wingdings 2" panose="05020102010507070707" pitchFamily="18" charset="2"/>
              <a:buChar char=""/>
            </a:pPr>
            <a:r>
              <a:rPr lang="fr-FR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»"/>
            </a:pPr>
            <a:r>
              <a:rPr lang="fr-FR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560"/>
              </a:buClr>
              <a:buFont typeface="Courier New" panose="02070309020205020404" pitchFamily="49" charset="0"/>
              <a:buChar char="o"/>
            </a:pPr>
            <a:r>
              <a:rPr lang="fr-FR"/>
              <a:t>Troisième niveau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Calibri" panose="020F0502020204030204" pitchFamily="34" charset="0"/>
              <a:buChar char="‒"/>
            </a:pPr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473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D77681-4C67-4C3E-B6E0-DB9D1D26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6E6-65A5-46EB-B787-BD0A8E04393F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6BECC2-B9AB-4A82-8151-0DC4D13B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D66DBE-27F9-4432-B607-84A0116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51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0351EB-E4D8-4D0E-8753-CF6DB055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5220BE-D2BF-469C-8818-E1EB8F49C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A26AD-155C-4637-9FF4-2884151D6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386E6-65A5-46EB-B787-BD0A8E04393F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6E56E8-B236-42B9-8FC3-DB5F28B15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7A4F87-BDB0-49AE-96C2-7E3D815AE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40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56AC0A-404F-4F2A-80E6-56B790C4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12192000" cy="68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1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7DA01D-518A-4D98-B246-6D7B1FE96F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36509" y="1649215"/>
            <a:ext cx="5667374" cy="15783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Aller Display" panose="02000503000000020003" pitchFamily="2" charset="0"/>
              </a:rPr>
              <a:t>La question </a:t>
            </a:r>
            <a:r>
              <a:rPr lang="en-US" sz="3600" dirty="0" err="1">
                <a:solidFill>
                  <a:schemeClr val="accent1"/>
                </a:solidFill>
                <a:latin typeface="Aller Display" panose="02000503000000020003" pitchFamily="2" charset="0"/>
              </a:rPr>
              <a:t>posée</a:t>
            </a:r>
            <a:r>
              <a:rPr lang="en-US" sz="3600" dirty="0">
                <a:solidFill>
                  <a:schemeClr val="accent1"/>
                </a:solidFill>
                <a:latin typeface="Aller Display" panose="02000503000000020003" pitchFamily="2" charset="0"/>
              </a:rPr>
              <a:t> </a:t>
            </a:r>
            <a:br>
              <a:rPr lang="en-US" sz="3600" dirty="0">
                <a:solidFill>
                  <a:schemeClr val="accent1"/>
                </a:solidFill>
                <a:latin typeface="Aller Display" panose="02000503000000020003" pitchFamily="2" charset="0"/>
              </a:rPr>
            </a:br>
            <a:r>
              <a:rPr lang="en-US" sz="3600" dirty="0">
                <a:solidFill>
                  <a:schemeClr val="accent1"/>
                </a:solidFill>
                <a:latin typeface="Aller Display" panose="02000503000000020003" pitchFamily="2" charset="0"/>
              </a:rPr>
              <a:t>par la SRA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B762C-CC36-4E87-8BA9-6166B21C43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24928" y="3717459"/>
            <a:ext cx="5385963" cy="883535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buNone/>
            </a:pPr>
            <a:r>
              <a:rPr lang="fr-FR" sz="19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 le patient peut-il être acteur de sa propre sécurité des soins</a:t>
            </a:r>
            <a:r>
              <a:rPr lang="fr-FR" sz="19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fr-FR" sz="19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2E7250D-7EB1-4635-A7DA-3A87D7DF79E4}"/>
              </a:ext>
            </a:extLst>
          </p:cNvPr>
          <p:cNvSpPr txBox="1">
            <a:spLocks/>
          </p:cNvSpPr>
          <p:nvPr/>
        </p:nvSpPr>
        <p:spPr>
          <a:xfrm>
            <a:off x="267042" y="1539377"/>
            <a:ext cx="11231593" cy="48698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2724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rgbClr val="EF4B58"/>
              </a:buClr>
              <a:buSzPct val="100000"/>
              <a:buFont typeface="Wingdings" panose="05000000000000000000" pitchFamily="2" charset="2"/>
              <a:buChar char=""/>
            </a:pPr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EC243F-F9D9-9417-626A-7F819C226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1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7DA01D-518A-4D98-B246-6D7B1FE96F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21577" y="559309"/>
            <a:ext cx="5667374" cy="15783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err="1">
                <a:solidFill>
                  <a:schemeClr val="accent1"/>
                </a:solidFill>
                <a:latin typeface="Aller Display" panose="02000503000000020003" pitchFamily="2" charset="0"/>
              </a:rPr>
              <a:t>Titre</a:t>
            </a:r>
            <a:r>
              <a:rPr lang="en-US" sz="4000">
                <a:solidFill>
                  <a:schemeClr val="accent1"/>
                </a:solidFill>
                <a:latin typeface="Aller Display" panose="02000503000000020003" pitchFamily="2" charset="0"/>
              </a:rPr>
              <a:t> de </a:t>
            </a:r>
            <a:r>
              <a:rPr lang="en-US" sz="4000" err="1">
                <a:solidFill>
                  <a:schemeClr val="accent1"/>
                </a:solidFill>
                <a:latin typeface="Aller Display" panose="02000503000000020003" pitchFamily="2" charset="0"/>
              </a:rPr>
              <a:t>l’action</a:t>
            </a:r>
            <a:endParaRPr lang="en-US" sz="4000">
              <a:solidFill>
                <a:schemeClr val="accent1"/>
              </a:solidFill>
              <a:latin typeface="Aller Display" panose="02000503000000020003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B762C-CC36-4E87-8BA9-6166B21C43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33967" y="2675161"/>
            <a:ext cx="5154984" cy="1822647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Nom et logo de la structure</a:t>
            </a:r>
          </a:p>
          <a:p>
            <a:pPr mar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Identification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l’équipe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l’action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Noms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référentes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l’action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2E7250D-7EB1-4635-A7DA-3A87D7DF79E4}"/>
              </a:ext>
            </a:extLst>
          </p:cNvPr>
          <p:cNvSpPr txBox="1">
            <a:spLocks/>
          </p:cNvSpPr>
          <p:nvPr/>
        </p:nvSpPr>
        <p:spPr>
          <a:xfrm>
            <a:off x="267042" y="1539377"/>
            <a:ext cx="11231593" cy="48698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2724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rgbClr val="EF4B58"/>
              </a:buClr>
              <a:buSzPct val="100000"/>
              <a:buFont typeface="Wingdings" panose="05000000000000000000" pitchFamily="2" charset="2"/>
              <a:buChar char=""/>
            </a:pPr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546A9D6-C307-3A5F-D51D-A24EC7E09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9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0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0BBB08-920C-4832-BB2B-6DC850D21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Décrire sur une diapo le contexte et les enjeux de l’action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CDF89A-3D62-456E-8C9A-DA16A420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contexte de l’action</a:t>
            </a:r>
          </a:p>
        </p:txBody>
      </p:sp>
    </p:spTree>
    <p:extLst>
      <p:ext uri="{BB962C8B-B14F-4D97-AF65-F5344CB8AC3E}">
        <p14:creationId xmlns:p14="http://schemas.microsoft.com/office/powerpoint/2010/main" val="382980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F4AEB4-8884-4587-BCB2-0D74F35C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Décrire succinctement et précisément l’action (3 à 4 diapos maxi)</a:t>
            </a:r>
          </a:p>
          <a:p>
            <a:r>
              <a:rPr lang="fr-FR" sz="2000"/>
              <a:t>Quel est le public cible ?</a:t>
            </a:r>
          </a:p>
          <a:p>
            <a:r>
              <a:rPr lang="fr-FR" sz="2000"/>
              <a:t>Qui pilote ?</a:t>
            </a:r>
          </a:p>
          <a:p>
            <a:r>
              <a:rPr lang="fr-FR" sz="2000"/>
              <a:t>Quels acteurs participent à l’action ?</a:t>
            </a:r>
          </a:p>
          <a:p>
            <a:r>
              <a:rPr lang="fr-FR" sz="2000"/>
              <a:t>Où se déroule l’action ? </a:t>
            </a:r>
          </a:p>
          <a:p>
            <a:r>
              <a:rPr lang="fr-FR" sz="2000"/>
              <a:t>Selon quelles modalités de réalisation 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9FD9D4-F70C-47C6-9D41-636B20A2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L’action, sa finalité</a:t>
            </a:r>
          </a:p>
        </p:txBody>
      </p:sp>
    </p:spTree>
    <p:extLst>
      <p:ext uri="{BB962C8B-B14F-4D97-AF65-F5344CB8AC3E}">
        <p14:creationId xmlns:p14="http://schemas.microsoft.com/office/powerpoint/2010/main" val="188346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F4AEB4-8884-4587-BCB2-0D74F35C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/>
              <a:t>Décrire les résultats (2 diapos maxi)</a:t>
            </a:r>
          </a:p>
          <a:p>
            <a:r>
              <a:rPr lang="fr-FR" sz="2400"/>
              <a:t>Décrire le caractère reproductible-transférable de l’action</a:t>
            </a:r>
          </a:p>
          <a:p>
            <a:r>
              <a:rPr lang="fr-FR" sz="2400"/>
              <a:t>En quoi l’action est-elle innovante ? 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9FD9D4-F70C-47C6-9D41-636B20A2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5"/>
            <a:ext cx="10515600" cy="803844"/>
          </a:xfrm>
        </p:spPr>
        <p:txBody>
          <a:bodyPr/>
          <a:lstStyle/>
          <a:p>
            <a:r>
              <a:rPr lang="fr-FR"/>
              <a:t>Les éléments d’analyse</a:t>
            </a:r>
          </a:p>
        </p:txBody>
      </p:sp>
    </p:spTree>
    <p:extLst>
      <p:ext uri="{BB962C8B-B14F-4D97-AF65-F5344CB8AC3E}">
        <p14:creationId xmlns:p14="http://schemas.microsoft.com/office/powerpoint/2010/main" val="3294111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SRA">
      <a:dk1>
        <a:sysClr val="windowText" lastClr="000000"/>
      </a:dk1>
      <a:lt1>
        <a:sysClr val="window" lastClr="FFFFFF"/>
      </a:lt1>
      <a:dk2>
        <a:srgbClr val="646363"/>
      </a:dk2>
      <a:lt2>
        <a:srgbClr val="EEECE1"/>
      </a:lt2>
      <a:accent1>
        <a:srgbClr val="E83F4F"/>
      </a:accent1>
      <a:accent2>
        <a:srgbClr val="C21828"/>
      </a:accent2>
      <a:accent3>
        <a:srgbClr val="FCDFBC"/>
      </a:accent3>
      <a:accent4>
        <a:srgbClr val="57A8BB"/>
      </a:accent4>
      <a:accent5>
        <a:srgbClr val="4BACC6"/>
      </a:accent5>
      <a:accent6>
        <a:srgbClr val="F9B560"/>
      </a:accent6>
      <a:hlink>
        <a:srgbClr val="0000FF"/>
      </a:hlink>
      <a:folHlink>
        <a:srgbClr val="E327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640C3732C3E54397882C1B031A1099" ma:contentTypeVersion="16" ma:contentTypeDescription="Crée un document." ma:contentTypeScope="" ma:versionID="9a079517366df05118270e4639c4d4f7">
  <xsd:schema xmlns:xsd="http://www.w3.org/2001/XMLSchema" xmlns:xs="http://www.w3.org/2001/XMLSchema" xmlns:p="http://schemas.microsoft.com/office/2006/metadata/properties" xmlns:ns2="c174b9f4-4b8d-43ec-ad4b-9abc3ae739bd" xmlns:ns3="06455f0c-3265-462e-b51f-303ae45e526e" targetNamespace="http://schemas.microsoft.com/office/2006/metadata/properties" ma:root="true" ma:fieldsID="57f8e167b9d0284ff3cea15a74445397" ns2:_="" ns3:_="">
    <xsd:import namespace="c174b9f4-4b8d-43ec-ad4b-9abc3ae739bd"/>
    <xsd:import namespace="06455f0c-3265-462e-b51f-303ae45e52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4b9f4-4b8d-43ec-ad4b-9abc3ae739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4fda8636-34fc-4814-90e5-9c2d3a8a0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55f0c-3265-462e-b51f-303ae45e526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ed3c0a-ca7e-433b-a44d-a35041d57c5e}" ma:internalName="TaxCatchAll" ma:showField="CatchAllData" ma:web="06455f0c-3265-462e-b51f-303ae45e52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74b9f4-4b8d-43ec-ad4b-9abc3ae739bd">
      <Terms xmlns="http://schemas.microsoft.com/office/infopath/2007/PartnerControls"/>
    </lcf76f155ced4ddcb4097134ff3c332f>
    <TaxCatchAll xmlns="06455f0c-3265-462e-b51f-303ae45e526e" xsi:nil="true"/>
  </documentManagement>
</p:properties>
</file>

<file path=customXml/itemProps1.xml><?xml version="1.0" encoding="utf-8"?>
<ds:datastoreItem xmlns:ds="http://schemas.openxmlformats.org/officeDocument/2006/customXml" ds:itemID="{60A80068-EFBF-46D7-ABA7-BBC0DD9AA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4b9f4-4b8d-43ec-ad4b-9abc3ae739bd"/>
    <ds:schemaRef ds:uri="06455f0c-3265-462e-b51f-303ae45e52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85AAB3-5041-47A3-9BEB-DD844F3596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D31F71-6E04-4D06-B313-E4AD6EDBEF54}">
  <ds:schemaRefs>
    <ds:schemaRef ds:uri="http://schemas.microsoft.com/office/2006/metadata/properties"/>
    <ds:schemaRef ds:uri="http://schemas.microsoft.com/office/infopath/2007/PartnerControls"/>
    <ds:schemaRef ds:uri="c174b9f4-4b8d-43ec-ad4b-9abc3ae739bd"/>
    <ds:schemaRef ds:uri="06455f0c-3265-462e-b51f-303ae45e52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Grand écran</PresentationFormat>
  <Paragraphs>19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Aller Display</vt:lpstr>
      <vt:lpstr>Arial</vt:lpstr>
      <vt:lpstr>Arial Rounded MT Bold</vt:lpstr>
      <vt:lpstr>Calibri</vt:lpstr>
      <vt:lpstr>Calibri Light</vt:lpstr>
      <vt:lpstr>Courier New</vt:lpstr>
      <vt:lpstr>Segoe UI</vt:lpstr>
      <vt:lpstr>Wingdings</vt:lpstr>
      <vt:lpstr>Wingdings 2</vt:lpstr>
      <vt:lpstr>Thème Office</vt:lpstr>
      <vt:lpstr>Présentation PowerPoint</vt:lpstr>
      <vt:lpstr>La question posée  par la SRA</vt:lpstr>
      <vt:lpstr>Titre de l’action</vt:lpstr>
      <vt:lpstr>Le contexte de l’action</vt:lpstr>
      <vt:lpstr>L’action, sa finalité</vt:lpstr>
      <vt:lpstr>Les éléments d’analyse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SR’allenge</dc:title>
  <dc:creator>Christine Sagnes-Raffy</dc:creator>
  <cp:lastModifiedBy>Béatrice Le Floch-Meunier</cp:lastModifiedBy>
  <cp:revision>7</cp:revision>
  <dcterms:created xsi:type="dcterms:W3CDTF">2021-01-28T12:24:14Z</dcterms:created>
  <dcterms:modified xsi:type="dcterms:W3CDTF">2022-11-09T13:17:00Z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0x010100FE640C3732C3E54397882C1B031A1099</vt:lpwstr>
  </property>
  <property fmtid="{D5CDD505-2E9C-101B-9397-08002B2CF9AE}" pid="3" name="MediaServiceImageTags">
    <vt:lpwstr/>
  </property>
</Properties>
</file>