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52" r:id="rId5"/>
    <p:sldId id="432" r:id="rId6"/>
    <p:sldId id="458" r:id="rId7"/>
    <p:sldId id="449" r:id="rId8"/>
    <p:sldId id="437" r:id="rId9"/>
    <p:sldId id="45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0E2"/>
    <a:srgbClr val="E9404F"/>
    <a:srgbClr val="505050"/>
    <a:srgbClr val="F9B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is Lafitte" userId="d089e6e1-383b-4265-94fd-efba8bd083f8" providerId="ADAL" clId="{374BF32D-F5F4-448D-9733-D4C1C56A4F9E}"/>
    <pc:docChg chg="undo custSel modSld">
      <pc:chgData name="Anais Lafitte" userId="d089e6e1-383b-4265-94fd-efba8bd083f8" providerId="ADAL" clId="{374BF32D-F5F4-448D-9733-D4C1C56A4F9E}" dt="2021-04-28T08:22:47.253" v="184" actId="478"/>
      <pc:docMkLst>
        <pc:docMk/>
      </pc:docMkLst>
      <pc:sldChg chg="addSp delSp modSp mod">
        <pc:chgData name="Anais Lafitte" userId="d089e6e1-383b-4265-94fd-efba8bd083f8" providerId="ADAL" clId="{374BF32D-F5F4-448D-9733-D4C1C56A4F9E}" dt="2021-04-28T08:16:42.125" v="101" actId="14826"/>
        <pc:sldMkLst>
          <pc:docMk/>
          <pc:sldMk cId="191855693" sldId="432"/>
        </pc:sldMkLst>
        <pc:spChg chg="mod">
          <ac:chgData name="Anais Lafitte" userId="d089e6e1-383b-4265-94fd-efba8bd083f8" providerId="ADAL" clId="{374BF32D-F5F4-448D-9733-D4C1C56A4F9E}" dt="2021-04-28T08:11:23.851" v="68" actId="26606"/>
          <ac:spMkLst>
            <pc:docMk/>
            <pc:sldMk cId="191855693" sldId="432"/>
            <ac:spMk id="2" creationId="{0A7DA01D-518A-4D98-B246-6D7B1FE96F40}"/>
          </ac:spMkLst>
        </pc:spChg>
        <pc:spChg chg="mod">
          <ac:chgData name="Anais Lafitte" userId="d089e6e1-383b-4265-94fd-efba8bd083f8" providerId="ADAL" clId="{374BF32D-F5F4-448D-9733-D4C1C56A4F9E}" dt="2021-04-28T08:11:23.851" v="68" actId="26606"/>
          <ac:spMkLst>
            <pc:docMk/>
            <pc:sldMk cId="191855693" sldId="432"/>
            <ac:spMk id="3" creationId="{770B762C-CC36-4E87-8BA9-6166B21C439D}"/>
          </ac:spMkLst>
        </pc:spChg>
        <pc:spChg chg="add del">
          <ac:chgData name="Anais Lafitte" userId="d089e6e1-383b-4265-94fd-efba8bd083f8" providerId="ADAL" clId="{374BF32D-F5F4-448D-9733-D4C1C56A4F9E}" dt="2021-04-28T08:11:23.851" v="68" actId="26606"/>
          <ac:spMkLst>
            <pc:docMk/>
            <pc:sldMk cId="191855693" sldId="432"/>
            <ac:spMk id="31" creationId="{04812C46-200A-4DEB-A05E-3ED6C68C2387}"/>
          </ac:spMkLst>
        </pc:spChg>
        <pc:spChg chg="add del">
          <ac:chgData name="Anais Lafitte" userId="d089e6e1-383b-4265-94fd-efba8bd083f8" providerId="ADAL" clId="{374BF32D-F5F4-448D-9733-D4C1C56A4F9E}" dt="2021-04-28T08:11:23.851" v="68" actId="26606"/>
          <ac:spMkLst>
            <pc:docMk/>
            <pc:sldMk cId="191855693" sldId="432"/>
            <ac:spMk id="35" creationId="{04812C46-200A-4DEB-A05E-3ED6C68C2387}"/>
          </ac:spMkLst>
        </pc:spChg>
        <pc:picChg chg="add del mod">
          <ac:chgData name="Anais Lafitte" userId="d089e6e1-383b-4265-94fd-efba8bd083f8" providerId="ADAL" clId="{374BF32D-F5F4-448D-9733-D4C1C56A4F9E}" dt="2021-04-28T08:09:39.129" v="56" actId="478"/>
          <ac:picMkLst>
            <pc:docMk/>
            <pc:sldMk cId="191855693" sldId="432"/>
            <ac:picMk id="5" creationId="{79B2227B-76BA-428A-806C-85538CF30384}"/>
          </ac:picMkLst>
        </pc:picChg>
        <pc:picChg chg="add del mod ord">
          <ac:chgData name="Anais Lafitte" userId="d089e6e1-383b-4265-94fd-efba8bd083f8" providerId="ADAL" clId="{374BF32D-F5F4-448D-9733-D4C1C56A4F9E}" dt="2021-04-28T08:11:38.005" v="72"/>
          <ac:picMkLst>
            <pc:docMk/>
            <pc:sldMk cId="191855693" sldId="432"/>
            <ac:picMk id="7" creationId="{091F0D6B-DC6F-467F-AAF3-D60CB8B6D897}"/>
          </ac:picMkLst>
        </pc:picChg>
        <pc:picChg chg="add del mod">
          <ac:chgData name="Anais Lafitte" userId="d089e6e1-383b-4265-94fd-efba8bd083f8" providerId="ADAL" clId="{374BF32D-F5F4-448D-9733-D4C1C56A4F9E}" dt="2021-04-28T08:12:00.784" v="79" actId="478"/>
          <ac:picMkLst>
            <pc:docMk/>
            <pc:sldMk cId="191855693" sldId="432"/>
            <ac:picMk id="9" creationId="{F5A384E6-8D56-430D-B01C-15AC5B06F497}"/>
          </ac:picMkLst>
        </pc:picChg>
        <pc:picChg chg="add del mod modCrop">
          <ac:chgData name="Anais Lafitte" userId="d089e6e1-383b-4265-94fd-efba8bd083f8" providerId="ADAL" clId="{374BF32D-F5F4-448D-9733-D4C1C56A4F9E}" dt="2021-04-28T08:13:12.798" v="100"/>
          <ac:picMkLst>
            <pc:docMk/>
            <pc:sldMk cId="191855693" sldId="432"/>
            <ac:picMk id="12" creationId="{9B2E4B91-0A21-41D1-9B5A-2C04CE99839F}"/>
          </ac:picMkLst>
        </pc:picChg>
        <pc:picChg chg="add del mod">
          <ac:chgData name="Anais Lafitte" userId="d089e6e1-383b-4265-94fd-efba8bd083f8" providerId="ADAL" clId="{374BF32D-F5F4-448D-9733-D4C1C56A4F9E}" dt="2021-04-28T08:16:42.125" v="101" actId="14826"/>
          <ac:picMkLst>
            <pc:docMk/>
            <pc:sldMk cId="191855693" sldId="432"/>
            <ac:picMk id="26" creationId="{D795336C-0424-4C7A-A544-5E716DF005B1}"/>
          </ac:picMkLst>
        </pc:picChg>
      </pc:sldChg>
      <pc:sldChg chg="modSp mod">
        <pc:chgData name="Anais Lafitte" userId="d089e6e1-383b-4265-94fd-efba8bd083f8" providerId="ADAL" clId="{374BF32D-F5F4-448D-9733-D4C1C56A4F9E}" dt="2021-04-22T07:31:18.461" v="46" actId="20577"/>
        <pc:sldMkLst>
          <pc:docMk/>
          <pc:sldMk cId="1883465683" sldId="437"/>
        </pc:sldMkLst>
        <pc:spChg chg="mod">
          <ac:chgData name="Anais Lafitte" userId="d089e6e1-383b-4265-94fd-efba8bd083f8" providerId="ADAL" clId="{374BF32D-F5F4-448D-9733-D4C1C56A4F9E}" dt="2021-04-22T07:31:18.461" v="46" actId="20577"/>
          <ac:spMkLst>
            <pc:docMk/>
            <pc:sldMk cId="1883465683" sldId="437"/>
            <ac:spMk id="3" creationId="{AAF4AEB4-8884-4587-BCB2-0D74F35C7F24}"/>
          </ac:spMkLst>
        </pc:spChg>
      </pc:sldChg>
      <pc:sldChg chg="addSp delSp modSp mod">
        <pc:chgData name="Anais Lafitte" userId="d089e6e1-383b-4265-94fd-efba8bd083f8" providerId="ADAL" clId="{374BF32D-F5F4-448D-9733-D4C1C56A4F9E}" dt="2021-04-28T08:22:47.253" v="184" actId="478"/>
        <pc:sldMkLst>
          <pc:docMk/>
          <pc:sldMk cId="3829804137" sldId="449"/>
        </pc:sldMkLst>
        <pc:spChg chg="mod">
          <ac:chgData name="Anais Lafitte" userId="d089e6e1-383b-4265-94fd-efba8bd083f8" providerId="ADAL" clId="{374BF32D-F5F4-448D-9733-D4C1C56A4F9E}" dt="2021-04-28T08:22:42.767" v="181" actId="20577"/>
          <ac:spMkLst>
            <pc:docMk/>
            <pc:sldMk cId="3829804137" sldId="449"/>
            <ac:spMk id="3" creationId="{6D0BBB08-920C-4832-BB2B-6DC850D2112C}"/>
          </ac:spMkLst>
        </pc:spChg>
        <pc:spChg chg="add del mod topLvl">
          <ac:chgData name="Anais Lafitte" userId="d089e6e1-383b-4265-94fd-efba8bd083f8" providerId="ADAL" clId="{374BF32D-F5F4-448D-9733-D4C1C56A4F9E}" dt="2021-04-28T08:22:47.253" v="184" actId="478"/>
          <ac:spMkLst>
            <pc:docMk/>
            <pc:sldMk cId="3829804137" sldId="449"/>
            <ac:spMk id="6" creationId="{CC58FEDE-B70A-451A-ABFA-19AD8BFEA1BA}"/>
          </ac:spMkLst>
        </pc:spChg>
        <pc:grpChg chg="add del mod">
          <ac:chgData name="Anais Lafitte" userId="d089e6e1-383b-4265-94fd-efba8bd083f8" providerId="ADAL" clId="{374BF32D-F5F4-448D-9733-D4C1C56A4F9E}" dt="2021-04-28T08:21:36.562" v="171" actId="165"/>
          <ac:grpSpMkLst>
            <pc:docMk/>
            <pc:sldMk cId="3829804137" sldId="449"/>
            <ac:grpSpMk id="7" creationId="{464982BA-CC3D-4519-A141-49189BD7B04B}"/>
          </ac:grpSpMkLst>
        </pc:grpChg>
        <pc:grpChg chg="add mod">
          <ac:chgData name="Anais Lafitte" userId="d089e6e1-383b-4265-94fd-efba8bd083f8" providerId="ADAL" clId="{374BF32D-F5F4-448D-9733-D4C1C56A4F9E}" dt="2021-04-28T08:22:43.638" v="183" actId="338"/>
          <ac:grpSpMkLst>
            <pc:docMk/>
            <pc:sldMk cId="3829804137" sldId="449"/>
            <ac:grpSpMk id="8" creationId="{4FCAADAD-643E-481E-88B5-A696B9FC492E}"/>
          </ac:grpSpMkLst>
        </pc:grpChg>
        <pc:picChg chg="add del mod topLvl">
          <ac:chgData name="Anais Lafitte" userId="d089e6e1-383b-4265-94fd-efba8bd083f8" providerId="ADAL" clId="{374BF32D-F5F4-448D-9733-D4C1C56A4F9E}" dt="2021-04-28T08:22:47.253" v="184" actId="478"/>
          <ac:picMkLst>
            <pc:docMk/>
            <pc:sldMk cId="3829804137" sldId="449"/>
            <ac:picMk id="5" creationId="{E78EBA99-F064-436E-BD16-23292DCB9177}"/>
          </ac:picMkLst>
        </pc:picChg>
      </pc:sldChg>
      <pc:sldChg chg="addSp delSp modSp mod">
        <pc:chgData name="Anais Lafitte" userId="d089e6e1-383b-4265-94fd-efba8bd083f8" providerId="ADAL" clId="{374BF32D-F5F4-448D-9733-D4C1C56A4F9E}" dt="2021-04-28T08:09:16.440" v="54" actId="1076"/>
        <pc:sldMkLst>
          <pc:docMk/>
          <pc:sldMk cId="3195119029" sldId="452"/>
        </pc:sldMkLst>
        <pc:picChg chg="del mod">
          <ac:chgData name="Anais Lafitte" userId="d089e6e1-383b-4265-94fd-efba8bd083f8" providerId="ADAL" clId="{374BF32D-F5F4-448D-9733-D4C1C56A4F9E}" dt="2021-04-28T08:09:06.834" v="51" actId="478"/>
          <ac:picMkLst>
            <pc:docMk/>
            <pc:sldMk cId="3195119029" sldId="452"/>
            <ac:picMk id="3" creationId="{EF2D2C5F-5A4E-468F-8462-A5F61A173CFC}"/>
          </ac:picMkLst>
        </pc:picChg>
        <pc:picChg chg="add mod">
          <ac:chgData name="Anais Lafitte" userId="d089e6e1-383b-4265-94fd-efba8bd083f8" providerId="ADAL" clId="{374BF32D-F5F4-448D-9733-D4C1C56A4F9E}" dt="2021-04-28T08:09:16.440" v="54" actId="1076"/>
          <ac:picMkLst>
            <pc:docMk/>
            <pc:sldMk cId="3195119029" sldId="452"/>
            <ac:picMk id="4" creationId="{9C56AC0A-404F-4F2A-80E6-56B790C4DF7F}"/>
          </ac:picMkLst>
        </pc:picChg>
        <pc:picChg chg="del">
          <ac:chgData name="Anais Lafitte" userId="d089e6e1-383b-4265-94fd-efba8bd083f8" providerId="ADAL" clId="{374BF32D-F5F4-448D-9733-D4C1C56A4F9E}" dt="2021-04-28T08:09:09.978" v="52" actId="478"/>
          <ac:picMkLst>
            <pc:docMk/>
            <pc:sldMk cId="3195119029" sldId="452"/>
            <ac:picMk id="1026" creationId="{D9142E0D-843E-4618-8096-1AC885C9237D}"/>
          </ac:picMkLst>
        </pc:picChg>
      </pc:sldChg>
      <pc:sldMasterChg chg="delSldLayout">
        <pc:chgData name="Anais Lafitte" userId="d089e6e1-383b-4265-94fd-efba8bd083f8" providerId="ADAL" clId="{374BF32D-F5F4-448D-9733-D4C1C56A4F9E}" dt="2021-04-22T07:28:44.808" v="1" actId="2696"/>
        <pc:sldMasterMkLst>
          <pc:docMk/>
          <pc:sldMasterMk cId="1153407612" sldId="2147483648"/>
        </pc:sldMasterMkLst>
        <pc:sldLayoutChg chg="del">
          <pc:chgData name="Anais Lafitte" userId="d089e6e1-383b-4265-94fd-efba8bd083f8" providerId="ADAL" clId="{374BF32D-F5F4-448D-9733-D4C1C56A4F9E}" dt="2021-04-22T07:28:38.406" v="0" actId="2696"/>
          <pc:sldLayoutMkLst>
            <pc:docMk/>
            <pc:sldMasterMk cId="1153407612" sldId="2147483648"/>
            <pc:sldLayoutMk cId="1558108926" sldId="2147483661"/>
          </pc:sldLayoutMkLst>
        </pc:sldLayoutChg>
        <pc:sldLayoutChg chg="del">
          <pc:chgData name="Anais Lafitte" userId="d089e6e1-383b-4265-94fd-efba8bd083f8" providerId="ADAL" clId="{374BF32D-F5F4-448D-9733-D4C1C56A4F9E}" dt="2021-04-22T07:28:44.808" v="1" actId="2696"/>
          <pc:sldLayoutMkLst>
            <pc:docMk/>
            <pc:sldMasterMk cId="1153407612" sldId="2147483648"/>
            <pc:sldLayoutMk cId="3074886471" sldId="2147483662"/>
          </pc:sldLayoutMkLst>
        </pc:sldLayoutChg>
      </pc:sldMasterChg>
    </pc:docChg>
  </pc:docChgLst>
  <pc:docChgLst>
    <pc:chgData name="Christine Sagnes-Raffy" userId="70ace504-c11b-4503-8c10-932ff6880f86" providerId="ADAL" clId="{842632CF-FB68-43FF-B50D-716D3AEE85D9}"/>
    <pc:docChg chg="custSel addSld modSld">
      <pc:chgData name="Christine Sagnes-Raffy" userId="70ace504-c11b-4503-8c10-932ff6880f86" providerId="ADAL" clId="{842632CF-FB68-43FF-B50D-716D3AEE85D9}" dt="2021-06-10T14:01:17.088" v="31" actId="13926"/>
      <pc:docMkLst>
        <pc:docMk/>
      </pc:docMkLst>
      <pc:sldChg chg="modSp add mod">
        <pc:chgData name="Christine Sagnes-Raffy" userId="70ace504-c11b-4503-8c10-932ff6880f86" providerId="ADAL" clId="{842632CF-FB68-43FF-B50D-716D3AEE85D9}" dt="2021-06-10T14:01:17.088" v="31" actId="13926"/>
        <pc:sldMkLst>
          <pc:docMk/>
          <pc:sldMk cId="2505745652" sldId="454"/>
        </pc:sldMkLst>
        <pc:spChg chg="mod">
          <ac:chgData name="Christine Sagnes-Raffy" userId="70ace504-c11b-4503-8c10-932ff6880f86" providerId="ADAL" clId="{842632CF-FB68-43FF-B50D-716D3AEE85D9}" dt="2021-06-10T14:01:12.439" v="30" actId="20577"/>
          <ac:spMkLst>
            <pc:docMk/>
            <pc:sldMk cId="2505745652" sldId="454"/>
            <ac:spMk id="2" creationId="{BECDF89A-3D62-456E-8C9A-DA16A4209B8C}"/>
          </ac:spMkLst>
        </pc:spChg>
        <pc:spChg chg="mod">
          <ac:chgData name="Christine Sagnes-Raffy" userId="70ace504-c11b-4503-8c10-932ff6880f86" providerId="ADAL" clId="{842632CF-FB68-43FF-B50D-716D3AEE85D9}" dt="2021-06-10T14:01:17.088" v="31" actId="13926"/>
          <ac:spMkLst>
            <pc:docMk/>
            <pc:sldMk cId="2505745652" sldId="454"/>
            <ac:spMk id="3" creationId="{6D0BBB08-920C-4832-BB2B-6DC850D2112C}"/>
          </ac:spMkLst>
        </pc:spChg>
      </pc:sldChg>
    </pc:docChg>
  </pc:docChgLst>
  <pc:docChgLst>
    <pc:chgData name="Christine Sagnes-Raffy" userId="70ace504-c11b-4503-8c10-932ff6880f86" providerId="ADAL" clId="{DF755BFC-FC1D-4FC1-957B-FBC542069C80}"/>
    <pc:docChg chg="custSel addSld modSld">
      <pc:chgData name="Christine Sagnes-Raffy" userId="70ace504-c11b-4503-8c10-932ff6880f86" providerId="ADAL" clId="{DF755BFC-FC1D-4FC1-957B-FBC542069C80}" dt="2021-09-01T06:37:41.910" v="242" actId="2711"/>
      <pc:docMkLst>
        <pc:docMk/>
      </pc:docMkLst>
      <pc:sldChg chg="modSp mod">
        <pc:chgData name="Christine Sagnes-Raffy" userId="70ace504-c11b-4503-8c10-932ff6880f86" providerId="ADAL" clId="{DF755BFC-FC1D-4FC1-957B-FBC542069C80}" dt="2021-09-01T06:37:00.885" v="231" actId="27636"/>
        <pc:sldMkLst>
          <pc:docMk/>
          <pc:sldMk cId="191855693" sldId="432"/>
        </pc:sldMkLst>
        <pc:spChg chg="mod">
          <ac:chgData name="Christine Sagnes-Raffy" userId="70ace504-c11b-4503-8c10-932ff6880f86" providerId="ADAL" clId="{DF755BFC-FC1D-4FC1-957B-FBC542069C80}" dt="2021-09-01T06:37:00.885" v="231" actId="27636"/>
          <ac:spMkLst>
            <pc:docMk/>
            <pc:sldMk cId="191855693" sldId="432"/>
            <ac:spMk id="3" creationId="{770B762C-CC36-4E87-8BA9-6166B21C439D}"/>
          </ac:spMkLst>
        </pc:spChg>
      </pc:sldChg>
      <pc:sldChg chg="modSp mod">
        <pc:chgData name="Christine Sagnes-Raffy" userId="70ace504-c11b-4503-8c10-932ff6880f86" providerId="ADAL" clId="{DF755BFC-FC1D-4FC1-957B-FBC542069C80}" dt="2021-09-01T06:37:41.910" v="242" actId="2711"/>
        <pc:sldMkLst>
          <pc:docMk/>
          <pc:sldMk cId="3829804137" sldId="449"/>
        </pc:sldMkLst>
        <pc:spChg chg="mod">
          <ac:chgData name="Christine Sagnes-Raffy" userId="70ace504-c11b-4503-8c10-932ff6880f86" providerId="ADAL" clId="{DF755BFC-FC1D-4FC1-957B-FBC542069C80}" dt="2021-09-01T06:37:41.910" v="242" actId="2711"/>
          <ac:spMkLst>
            <pc:docMk/>
            <pc:sldMk cId="3829804137" sldId="449"/>
            <ac:spMk id="3" creationId="{6D0BBB08-920C-4832-BB2B-6DC850D2112C}"/>
          </ac:spMkLst>
        </pc:spChg>
      </pc:sldChg>
      <pc:sldChg chg="modSp mod">
        <pc:chgData name="Christine Sagnes-Raffy" userId="70ace504-c11b-4503-8c10-932ff6880f86" providerId="ADAL" clId="{DF755BFC-FC1D-4FC1-957B-FBC542069C80}" dt="2021-09-01T06:36:29.547" v="227" actId="108"/>
        <pc:sldMkLst>
          <pc:docMk/>
          <pc:sldMk cId="3294111846" sldId="453"/>
        </pc:sldMkLst>
        <pc:spChg chg="mod">
          <ac:chgData name="Christine Sagnes-Raffy" userId="70ace504-c11b-4503-8c10-932ff6880f86" providerId="ADAL" clId="{DF755BFC-FC1D-4FC1-957B-FBC542069C80}" dt="2021-09-01T06:36:29.547" v="227" actId="108"/>
          <ac:spMkLst>
            <pc:docMk/>
            <pc:sldMk cId="3294111846" sldId="453"/>
            <ac:spMk id="2" creationId="{D39FD9D4-F70C-47C6-9D41-636B20A24737}"/>
          </ac:spMkLst>
        </pc:spChg>
      </pc:sldChg>
      <pc:sldChg chg="modSp mod">
        <pc:chgData name="Christine Sagnes-Raffy" userId="70ace504-c11b-4503-8c10-932ff6880f86" providerId="ADAL" clId="{DF755BFC-FC1D-4FC1-957B-FBC542069C80}" dt="2021-08-31T15:13:00.820" v="224" actId="20577"/>
        <pc:sldMkLst>
          <pc:docMk/>
          <pc:sldMk cId="2505745652" sldId="454"/>
        </pc:sldMkLst>
        <pc:spChg chg="mod">
          <ac:chgData name="Christine Sagnes-Raffy" userId="70ace504-c11b-4503-8c10-932ff6880f86" providerId="ADAL" clId="{DF755BFC-FC1D-4FC1-957B-FBC542069C80}" dt="2021-08-31T15:13:00.820" v="224" actId="20577"/>
          <ac:spMkLst>
            <pc:docMk/>
            <pc:sldMk cId="2505745652" sldId="454"/>
            <ac:spMk id="2" creationId="{BECDF89A-3D62-456E-8C9A-DA16A4209B8C}"/>
          </ac:spMkLst>
        </pc:spChg>
        <pc:spChg chg="mod">
          <ac:chgData name="Christine Sagnes-Raffy" userId="70ace504-c11b-4503-8c10-932ff6880f86" providerId="ADAL" clId="{DF755BFC-FC1D-4FC1-957B-FBC542069C80}" dt="2021-08-31T15:12:43.191" v="212" actId="20577"/>
          <ac:spMkLst>
            <pc:docMk/>
            <pc:sldMk cId="2505745652" sldId="454"/>
            <ac:spMk id="3" creationId="{6D0BBB08-920C-4832-BB2B-6DC850D2112C}"/>
          </ac:spMkLst>
        </pc:spChg>
      </pc:sldChg>
      <pc:sldChg chg="modSp add mod">
        <pc:chgData name="Christine Sagnes-Raffy" userId="70ace504-c11b-4503-8c10-932ff6880f86" providerId="ADAL" clId="{DF755BFC-FC1D-4FC1-957B-FBC542069C80}" dt="2021-08-31T15:13:30.353" v="225" actId="20577"/>
        <pc:sldMkLst>
          <pc:docMk/>
          <pc:sldMk cId="2477126445" sldId="455"/>
        </pc:sldMkLst>
        <pc:spChg chg="mod">
          <ac:chgData name="Christine Sagnes-Raffy" userId="70ace504-c11b-4503-8c10-932ff6880f86" providerId="ADAL" clId="{DF755BFC-FC1D-4FC1-957B-FBC542069C80}" dt="2021-08-31T15:13:30.353" v="225" actId="20577"/>
          <ac:spMkLst>
            <pc:docMk/>
            <pc:sldMk cId="2477126445" sldId="455"/>
            <ac:spMk id="2" creationId="{BECDF89A-3D62-456E-8C9A-DA16A4209B8C}"/>
          </ac:spMkLst>
        </pc:spChg>
      </pc:sldChg>
      <pc:sldChg chg="modSp mod">
        <pc:chgData name="Christine Sagnes-Raffy" userId="70ace504-c11b-4503-8c10-932ff6880f86" providerId="ADAL" clId="{DF755BFC-FC1D-4FC1-957B-FBC542069C80}" dt="2021-09-01T06:37:25.239" v="241" actId="20577"/>
        <pc:sldMkLst>
          <pc:docMk/>
          <pc:sldMk cId="3553608833" sldId="458"/>
        </pc:sldMkLst>
        <pc:spChg chg="mod">
          <ac:chgData name="Christine Sagnes-Raffy" userId="70ace504-c11b-4503-8c10-932ff6880f86" providerId="ADAL" clId="{DF755BFC-FC1D-4FC1-957B-FBC542069C80}" dt="2021-09-01T06:37:25.239" v="241" actId="20577"/>
          <ac:spMkLst>
            <pc:docMk/>
            <pc:sldMk cId="3553608833" sldId="458"/>
            <ac:spMk id="3" creationId="{770B762C-CC36-4E87-8BA9-6166B21C439D}"/>
          </ac:spMkLst>
        </pc:spChg>
      </pc:sldChg>
    </pc:docChg>
  </pc:docChgLst>
  <pc:docChgLst>
    <pc:chgData name="Béatrice Le Floch-Meunier" userId="ec0b7822-8a9d-4505-9b46-a9340a0c34bb" providerId="ADAL" clId="{54DE873E-33AF-4FBD-899F-5AF821E844CC}"/>
    <pc:docChg chg="undo custSel addSld delSld modSld">
      <pc:chgData name="Béatrice Le Floch-Meunier" userId="ec0b7822-8a9d-4505-9b46-a9340a0c34bb" providerId="ADAL" clId="{54DE873E-33AF-4FBD-899F-5AF821E844CC}" dt="2021-09-06T15:04:14.517" v="242" actId="14100"/>
      <pc:docMkLst>
        <pc:docMk/>
      </pc:docMkLst>
      <pc:sldChg chg="addSp delSp modSp mod">
        <pc:chgData name="Béatrice Le Floch-Meunier" userId="ec0b7822-8a9d-4505-9b46-a9340a0c34bb" providerId="ADAL" clId="{54DE873E-33AF-4FBD-899F-5AF821E844CC}" dt="2021-09-06T15:04:14.517" v="242" actId="14100"/>
        <pc:sldMkLst>
          <pc:docMk/>
          <pc:sldMk cId="191855693" sldId="432"/>
        </pc:sldMkLst>
        <pc:spChg chg="mod">
          <ac:chgData name="Béatrice Le Floch-Meunier" userId="ec0b7822-8a9d-4505-9b46-a9340a0c34bb" providerId="ADAL" clId="{54DE873E-33AF-4FBD-899F-5AF821E844CC}" dt="2021-09-06T07:23:46.205" v="227" actId="1076"/>
          <ac:spMkLst>
            <pc:docMk/>
            <pc:sldMk cId="191855693" sldId="432"/>
            <ac:spMk id="2" creationId="{0A7DA01D-518A-4D98-B246-6D7B1FE96F40}"/>
          </ac:spMkLst>
        </pc:spChg>
        <pc:spChg chg="mod">
          <ac:chgData name="Béatrice Le Floch-Meunier" userId="ec0b7822-8a9d-4505-9b46-a9340a0c34bb" providerId="ADAL" clId="{54DE873E-33AF-4FBD-899F-5AF821E844CC}" dt="2021-09-06T15:04:14.517" v="242" actId="14100"/>
          <ac:spMkLst>
            <pc:docMk/>
            <pc:sldMk cId="191855693" sldId="432"/>
            <ac:spMk id="3" creationId="{770B762C-CC36-4E87-8BA9-6166B21C439D}"/>
          </ac:spMkLst>
        </pc:spChg>
        <pc:picChg chg="add mod">
          <ac:chgData name="Béatrice Le Floch-Meunier" userId="ec0b7822-8a9d-4505-9b46-a9340a0c34bb" providerId="ADAL" clId="{54DE873E-33AF-4FBD-899F-5AF821E844CC}" dt="2021-09-06T07:23:32.710" v="225" actId="14100"/>
          <ac:picMkLst>
            <pc:docMk/>
            <pc:sldMk cId="191855693" sldId="432"/>
            <ac:picMk id="4" creationId="{FF7D2127-B259-41CF-937A-F83EE0A6CE1A}"/>
          </ac:picMkLst>
        </pc:picChg>
        <pc:picChg chg="add del mod">
          <ac:chgData name="Béatrice Le Floch-Meunier" userId="ec0b7822-8a9d-4505-9b46-a9340a0c34bb" providerId="ADAL" clId="{54DE873E-33AF-4FBD-899F-5AF821E844CC}" dt="2021-09-06T07:20:23.294" v="215" actId="478"/>
          <ac:picMkLst>
            <pc:docMk/>
            <pc:sldMk cId="191855693" sldId="432"/>
            <ac:picMk id="26" creationId="{D795336C-0424-4C7A-A544-5E716DF005B1}"/>
          </ac:picMkLst>
        </pc:picChg>
      </pc:sldChg>
      <pc:sldChg chg="del">
        <pc:chgData name="Béatrice Le Floch-Meunier" userId="ec0b7822-8a9d-4505-9b46-a9340a0c34bb" providerId="ADAL" clId="{54DE873E-33AF-4FBD-899F-5AF821E844CC}" dt="2021-09-01T06:30:40.353" v="150" actId="2696"/>
        <pc:sldMkLst>
          <pc:docMk/>
          <pc:sldMk cId="2505745652" sldId="454"/>
        </pc:sldMkLst>
      </pc:sldChg>
      <pc:sldChg chg="del">
        <pc:chgData name="Béatrice Le Floch-Meunier" userId="ec0b7822-8a9d-4505-9b46-a9340a0c34bb" providerId="ADAL" clId="{54DE873E-33AF-4FBD-899F-5AF821E844CC}" dt="2021-08-31T15:57:14.762" v="23" actId="2696"/>
        <pc:sldMkLst>
          <pc:docMk/>
          <pc:sldMk cId="2477126445" sldId="455"/>
        </pc:sldMkLst>
      </pc:sldChg>
      <pc:sldChg chg="add del">
        <pc:chgData name="Béatrice Le Floch-Meunier" userId="ec0b7822-8a9d-4505-9b46-a9340a0c34bb" providerId="ADAL" clId="{54DE873E-33AF-4FBD-899F-5AF821E844CC}" dt="2021-09-01T06:34:15.711" v="214" actId="2696"/>
        <pc:sldMkLst>
          <pc:docMk/>
          <pc:sldMk cId="3885094956" sldId="456"/>
        </pc:sldMkLst>
      </pc:sldChg>
      <pc:sldChg chg="add del">
        <pc:chgData name="Béatrice Le Floch-Meunier" userId="ec0b7822-8a9d-4505-9b46-a9340a0c34bb" providerId="ADAL" clId="{54DE873E-33AF-4FBD-899F-5AF821E844CC}" dt="2021-08-31T15:58:03.632" v="26" actId="2696"/>
        <pc:sldMkLst>
          <pc:docMk/>
          <pc:sldMk cId="2281713084" sldId="457"/>
        </pc:sldMkLst>
      </pc:sldChg>
      <pc:sldChg chg="addSp delSp modSp add del mod">
        <pc:chgData name="Béatrice Le Floch-Meunier" userId="ec0b7822-8a9d-4505-9b46-a9340a0c34bb" providerId="ADAL" clId="{54DE873E-33AF-4FBD-899F-5AF821E844CC}" dt="2021-09-06T07:24:13.306" v="230" actId="1076"/>
        <pc:sldMkLst>
          <pc:docMk/>
          <pc:sldMk cId="3553608833" sldId="458"/>
        </pc:sldMkLst>
        <pc:spChg chg="mod">
          <ac:chgData name="Béatrice Le Floch-Meunier" userId="ec0b7822-8a9d-4505-9b46-a9340a0c34bb" providerId="ADAL" clId="{54DE873E-33AF-4FBD-899F-5AF821E844CC}" dt="2021-08-31T15:59:03.083" v="49" actId="1076"/>
          <ac:spMkLst>
            <pc:docMk/>
            <pc:sldMk cId="3553608833" sldId="458"/>
            <ac:spMk id="2" creationId="{0A7DA01D-518A-4D98-B246-6D7B1FE96F40}"/>
          </ac:spMkLst>
        </pc:spChg>
        <pc:spChg chg="mod">
          <ac:chgData name="Béatrice Le Floch-Meunier" userId="ec0b7822-8a9d-4505-9b46-a9340a0c34bb" providerId="ADAL" clId="{54DE873E-33AF-4FBD-899F-5AF821E844CC}" dt="2021-09-06T07:24:13.306" v="230" actId="1076"/>
          <ac:spMkLst>
            <pc:docMk/>
            <pc:sldMk cId="3553608833" sldId="458"/>
            <ac:spMk id="3" creationId="{770B762C-CC36-4E87-8BA9-6166B21C439D}"/>
          </ac:spMkLst>
        </pc:spChg>
        <pc:picChg chg="add mod">
          <ac:chgData name="Béatrice Le Floch-Meunier" userId="ec0b7822-8a9d-4505-9b46-a9340a0c34bb" providerId="ADAL" clId="{54DE873E-33AF-4FBD-899F-5AF821E844CC}" dt="2021-09-06T07:24:03.239" v="229" actId="1076"/>
          <ac:picMkLst>
            <pc:docMk/>
            <pc:sldMk cId="3553608833" sldId="458"/>
            <ac:picMk id="4" creationId="{7A73B1DB-49ED-4D9D-AFA8-9A422AA013F4}"/>
          </ac:picMkLst>
        </pc:picChg>
        <pc:picChg chg="del mod">
          <ac:chgData name="Béatrice Le Floch-Meunier" userId="ec0b7822-8a9d-4505-9b46-a9340a0c34bb" providerId="ADAL" clId="{54DE873E-33AF-4FBD-899F-5AF821E844CC}" dt="2021-09-06T07:20:30.938" v="219" actId="478"/>
          <ac:picMkLst>
            <pc:docMk/>
            <pc:sldMk cId="3553608833" sldId="458"/>
            <ac:picMk id="26" creationId="{D795336C-0424-4C7A-A544-5E716DF005B1}"/>
          </ac:picMkLst>
        </pc:picChg>
      </pc:sldChg>
    </pc:docChg>
  </pc:docChgLst>
  <pc:docChgLst>
    <pc:chgData name="Anais Lafitte" userId="d089e6e1-383b-4265-94fd-efba8bd083f8" providerId="ADAL" clId="{3819ED21-D103-447A-A174-A7F1D5B522F0}"/>
    <pc:docChg chg="undo custSel addSld delSld modSld modMainMaster">
      <pc:chgData name="Anais Lafitte" userId="d089e6e1-383b-4265-94fd-efba8bd083f8" providerId="ADAL" clId="{3819ED21-D103-447A-A174-A7F1D5B522F0}" dt="2021-04-21T15:59:34.359" v="742" actId="47"/>
      <pc:docMkLst>
        <pc:docMk/>
      </pc:docMkLst>
      <pc:sldChg chg="del">
        <pc:chgData name="Anais Lafitte" userId="d089e6e1-383b-4265-94fd-efba8bd083f8" providerId="ADAL" clId="{3819ED21-D103-447A-A174-A7F1D5B522F0}" dt="2021-04-21T15:58:45.033" v="740" actId="47"/>
        <pc:sldMkLst>
          <pc:docMk/>
          <pc:sldMk cId="123817935" sldId="431"/>
        </pc:sldMkLst>
      </pc:sldChg>
      <pc:sldChg chg="addSp delSp modSp mod setBg modClrScheme delDesignElem chgLayout">
        <pc:chgData name="Anais Lafitte" userId="d089e6e1-383b-4265-94fd-efba8bd083f8" providerId="ADAL" clId="{3819ED21-D103-447A-A174-A7F1D5B522F0}" dt="2021-04-21T15:50:13.463" v="625" actId="207"/>
        <pc:sldMkLst>
          <pc:docMk/>
          <pc:sldMk cId="191855693" sldId="432"/>
        </pc:sldMkLst>
        <pc:spChg chg="add mod ord modVis">
          <ac:chgData name="Anais Lafitte" userId="d089e6e1-383b-4265-94fd-efba8bd083f8" providerId="ADAL" clId="{3819ED21-D103-447A-A174-A7F1D5B522F0}" dt="2021-04-21T15:49:32.194" v="624" actId="1036"/>
          <ac:spMkLst>
            <pc:docMk/>
            <pc:sldMk cId="191855693" sldId="432"/>
            <ac:spMk id="2" creationId="{0A7DA01D-518A-4D98-B246-6D7B1FE96F40}"/>
          </ac:spMkLst>
        </pc:spChg>
        <pc:spChg chg="add mod ord">
          <ac:chgData name="Anais Lafitte" userId="d089e6e1-383b-4265-94fd-efba8bd083f8" providerId="ADAL" clId="{3819ED21-D103-447A-A174-A7F1D5B522F0}" dt="2021-04-21T15:49:32.194" v="624" actId="1036"/>
          <ac:spMkLst>
            <pc:docMk/>
            <pc:sldMk cId="191855693" sldId="432"/>
            <ac:spMk id="3" creationId="{770B762C-CC36-4E87-8BA9-6166B21C439D}"/>
          </ac:spMkLst>
        </pc:spChg>
        <pc:spChg chg="del">
          <ac:chgData name="Anais Lafitte" userId="d089e6e1-383b-4265-94fd-efba8bd083f8" providerId="ADAL" clId="{3819ED21-D103-447A-A174-A7F1D5B522F0}" dt="2021-04-21T15:22:52.860" v="410" actId="478"/>
          <ac:spMkLst>
            <pc:docMk/>
            <pc:sldMk cId="191855693" sldId="432"/>
            <ac:spMk id="5" creationId="{29173A4B-AF7C-46BF-B688-FAC86A6E07DC}"/>
          </ac:spMkLst>
        </pc:spChg>
        <pc:spChg chg="del mod">
          <ac:chgData name="Anais Lafitte" userId="d089e6e1-383b-4265-94fd-efba8bd083f8" providerId="ADAL" clId="{3819ED21-D103-447A-A174-A7F1D5B522F0}" dt="2021-04-21T15:23:03.316" v="413" actId="478"/>
          <ac:spMkLst>
            <pc:docMk/>
            <pc:sldMk cId="191855693" sldId="432"/>
            <ac:spMk id="7" creationId="{B157D09D-725A-49E6-B5F4-F5DEAD9E7F6A}"/>
          </ac:spMkLst>
        </pc:spChg>
        <pc:spChg chg="ord">
          <ac:chgData name="Anais Lafitte" userId="d089e6e1-383b-4265-94fd-efba8bd083f8" providerId="ADAL" clId="{3819ED21-D103-447A-A174-A7F1D5B522F0}" dt="2021-04-21T15:30:13.142" v="456" actId="26606"/>
          <ac:spMkLst>
            <pc:docMk/>
            <pc:sldMk cId="191855693" sldId="432"/>
            <ac:spMk id="10" creationId="{52E7250D-7EB1-4635-A7DA-3A87D7DF79E4}"/>
          </ac:spMkLst>
        </pc:spChg>
        <pc:spChg chg="add del">
          <ac:chgData name="Anais Lafitte" userId="d089e6e1-383b-4265-94fd-efba8bd083f8" providerId="ADAL" clId="{3819ED21-D103-447A-A174-A7F1D5B522F0}" dt="2021-04-21T15:30:26.806" v="458" actId="478"/>
          <ac:spMkLst>
            <pc:docMk/>
            <pc:sldMk cId="191855693" sldId="432"/>
            <ac:spMk id="11" creationId="{68CE7133-6FA2-40DA-963B-94DB61874AA9}"/>
          </ac:spMkLst>
        </pc:spChg>
        <pc:spChg chg="add del mod">
          <ac:chgData name="Anais Lafitte" userId="d089e6e1-383b-4265-94fd-efba8bd083f8" providerId="ADAL" clId="{3819ED21-D103-447A-A174-A7F1D5B522F0}" dt="2021-04-21T15:39:35.231" v="531" actId="700"/>
          <ac:spMkLst>
            <pc:docMk/>
            <pc:sldMk cId="191855693" sldId="432"/>
            <ac:spMk id="13" creationId="{F56F5174-31D9-4DBB-AAB7-A1FD7BDB1352}"/>
          </ac:spMkLst>
        </pc:spChg>
        <pc:spChg chg="add del">
          <ac:chgData name="Anais Lafitte" userId="d089e6e1-383b-4265-94fd-efba8bd083f8" providerId="ADAL" clId="{3819ED21-D103-447A-A174-A7F1D5B522F0}" dt="2021-04-21T15:26:18.299" v="453" actId="26606"/>
          <ac:spMkLst>
            <pc:docMk/>
            <pc:sldMk cId="191855693" sldId="432"/>
            <ac:spMk id="15" creationId="{327D73B4-9F5C-4A64-A179-51B9500CB8B5}"/>
          </ac:spMkLst>
        </pc:spChg>
        <pc:spChg chg="add del">
          <ac:chgData name="Anais Lafitte" userId="d089e6e1-383b-4265-94fd-efba8bd083f8" providerId="ADAL" clId="{3819ED21-D103-447A-A174-A7F1D5B522F0}" dt="2021-04-21T15:39:35.231" v="531" actId="700"/>
          <ac:spMkLst>
            <pc:docMk/>
            <pc:sldMk cId="191855693" sldId="432"/>
            <ac:spMk id="16" creationId="{F9A95BEE-6BB1-4A28-A8E6-A34B2E42EF87}"/>
          </ac:spMkLst>
        </pc:spChg>
        <pc:spChg chg="add del">
          <ac:chgData name="Anais Lafitte" userId="d089e6e1-383b-4265-94fd-efba8bd083f8" providerId="ADAL" clId="{3819ED21-D103-447A-A174-A7F1D5B522F0}" dt="2021-04-21T15:26:18.299" v="453" actId="26606"/>
          <ac:spMkLst>
            <pc:docMk/>
            <pc:sldMk cId="191855693" sldId="432"/>
            <ac:spMk id="17" creationId="{C1F06963-6374-4B48-844F-071A9BAAAE02}"/>
          </ac:spMkLst>
        </pc:spChg>
        <pc:spChg chg="add del">
          <ac:chgData name="Anais Lafitte" userId="d089e6e1-383b-4265-94fd-efba8bd083f8" providerId="ADAL" clId="{3819ED21-D103-447A-A174-A7F1D5B522F0}" dt="2021-04-21T15:26:18.299" v="453" actId="26606"/>
          <ac:spMkLst>
            <pc:docMk/>
            <pc:sldMk cId="191855693" sldId="432"/>
            <ac:spMk id="19" creationId="{6CB927A4-E432-4310-9CD5-E89FF5063179}"/>
          </ac:spMkLst>
        </pc:spChg>
        <pc:spChg chg="add del">
          <ac:chgData name="Anais Lafitte" userId="d089e6e1-383b-4265-94fd-efba8bd083f8" providerId="ADAL" clId="{3819ED21-D103-447A-A174-A7F1D5B522F0}" dt="2021-04-21T15:26:18.299" v="453" actId="26606"/>
          <ac:spMkLst>
            <pc:docMk/>
            <pc:sldMk cId="191855693" sldId="432"/>
            <ac:spMk id="21" creationId="{1453BF6C-B012-48B7-B4E8-6D7AC7C27D02}"/>
          </ac:spMkLst>
        </pc:spChg>
        <pc:spChg chg="add del mod ord">
          <ac:chgData name="Anais Lafitte" userId="d089e6e1-383b-4265-94fd-efba8bd083f8" providerId="ADAL" clId="{3819ED21-D103-447A-A174-A7F1D5B522F0}" dt="2021-04-21T15:40:53.612" v="543" actId="478"/>
          <ac:spMkLst>
            <pc:docMk/>
            <pc:sldMk cId="191855693" sldId="432"/>
            <ac:spMk id="22" creationId="{1B830997-149E-45A6-93D5-9F02E7060C81}"/>
          </ac:spMkLst>
        </pc:spChg>
        <pc:spChg chg="add del">
          <ac:chgData name="Anais Lafitte" userId="d089e6e1-383b-4265-94fd-efba8bd083f8" providerId="ADAL" clId="{3819ED21-D103-447A-A174-A7F1D5B522F0}" dt="2021-04-21T15:26:18.299" v="453" actId="26606"/>
          <ac:spMkLst>
            <pc:docMk/>
            <pc:sldMk cId="191855693" sldId="432"/>
            <ac:spMk id="23" creationId="{E3020543-B24B-4EC4-8FFC-8DD88EEA91A8}"/>
          </ac:spMkLst>
        </pc:spChg>
        <pc:spChg chg="add del mod modVis">
          <ac:chgData name="Anais Lafitte" userId="d089e6e1-383b-4265-94fd-efba8bd083f8" providerId="ADAL" clId="{3819ED21-D103-447A-A174-A7F1D5B522F0}" dt="2021-04-21T15:47:02.964" v="597" actId="26606"/>
          <ac:spMkLst>
            <pc:docMk/>
            <pc:sldMk cId="191855693" sldId="432"/>
            <ac:spMk id="31" creationId="{04812C46-200A-4DEB-A05E-3ED6C68C2387}"/>
          </ac:spMkLst>
        </pc:spChg>
        <pc:spChg chg="add del">
          <ac:chgData name="Anais Lafitte" userId="d089e6e1-383b-4265-94fd-efba8bd083f8" providerId="ADAL" clId="{3819ED21-D103-447A-A174-A7F1D5B522F0}" dt="2021-04-21T15:46:50.011" v="588" actId="26606"/>
          <ac:spMkLst>
            <pc:docMk/>
            <pc:sldMk cId="191855693" sldId="432"/>
            <ac:spMk id="33" creationId="{F56F5174-31D9-4DBB-AAB7-A1FD7BDB1352}"/>
          </ac:spMkLst>
        </pc:spChg>
        <pc:spChg chg="add del">
          <ac:chgData name="Anais Lafitte" userId="d089e6e1-383b-4265-94fd-efba8bd083f8" providerId="ADAL" clId="{3819ED21-D103-447A-A174-A7F1D5B522F0}" dt="2021-04-21T15:47:02.964" v="597" actId="26606"/>
          <ac:spMkLst>
            <pc:docMk/>
            <pc:sldMk cId="191855693" sldId="432"/>
            <ac:spMk id="34" creationId="{04812C46-200A-4DEB-A05E-3ED6C68C2387}"/>
          </ac:spMkLst>
        </pc:spChg>
        <pc:spChg chg="add del">
          <ac:chgData name="Anais Lafitte" userId="d089e6e1-383b-4265-94fd-efba8bd083f8" providerId="ADAL" clId="{3819ED21-D103-447A-A174-A7F1D5B522F0}" dt="2021-04-21T15:46:35.898" v="584" actId="26606"/>
          <ac:spMkLst>
            <pc:docMk/>
            <pc:sldMk cId="191855693" sldId="432"/>
            <ac:spMk id="36" creationId="{04812C46-200A-4DEB-A05E-3ED6C68C2387}"/>
          </ac:spMkLst>
        </pc:spChg>
        <pc:spChg chg="add del">
          <ac:chgData name="Anais Lafitte" userId="d089e6e1-383b-4265-94fd-efba8bd083f8" providerId="ADAL" clId="{3819ED21-D103-447A-A174-A7F1D5B522F0}" dt="2021-04-21T15:46:50.011" v="588" actId="26606"/>
          <ac:spMkLst>
            <pc:docMk/>
            <pc:sldMk cId="191855693" sldId="432"/>
            <ac:spMk id="40" creationId="{F9A95BEE-6BB1-4A28-A8E6-A34B2E42EF87}"/>
          </ac:spMkLst>
        </pc:spChg>
        <pc:spChg chg="add del">
          <ac:chgData name="Anais Lafitte" userId="d089e6e1-383b-4265-94fd-efba8bd083f8" providerId="ADAL" clId="{3819ED21-D103-447A-A174-A7F1D5B522F0}" dt="2021-04-21T15:46:52.696" v="590" actId="26606"/>
          <ac:spMkLst>
            <pc:docMk/>
            <pc:sldMk cId="191855693" sldId="432"/>
            <ac:spMk id="42" creationId="{F13C74B1-5B17-4795-BED0-7140497B445A}"/>
          </ac:spMkLst>
        </pc:spChg>
        <pc:spChg chg="add del">
          <ac:chgData name="Anais Lafitte" userId="d089e6e1-383b-4265-94fd-efba8bd083f8" providerId="ADAL" clId="{3819ED21-D103-447A-A174-A7F1D5B522F0}" dt="2021-04-21T15:46:52.696" v="590" actId="26606"/>
          <ac:spMkLst>
            <pc:docMk/>
            <pc:sldMk cId="191855693" sldId="432"/>
            <ac:spMk id="43" creationId="{D4974D33-8DC5-464E-8C6D-BE58F0669C17}"/>
          </ac:spMkLst>
        </pc:spChg>
        <pc:picChg chg="add del mod">
          <ac:chgData name="Anais Lafitte" userId="d089e6e1-383b-4265-94fd-efba8bd083f8" providerId="ADAL" clId="{3819ED21-D103-447A-A174-A7F1D5B522F0}" dt="2021-04-21T15:25:40.120" v="450" actId="21"/>
          <ac:picMkLst>
            <pc:docMk/>
            <pc:sldMk cId="191855693" sldId="432"/>
            <ac:picMk id="6" creationId="{1EF31CDB-8BBF-4C98-8B8C-693810A6E057}"/>
          </ac:picMkLst>
        </pc:picChg>
        <pc:picChg chg="add del mod ord">
          <ac:chgData name="Anais Lafitte" userId="d089e6e1-383b-4265-94fd-efba8bd083f8" providerId="ADAL" clId="{3819ED21-D103-447A-A174-A7F1D5B522F0}" dt="2021-04-21T15:41:49.350" v="549" actId="478"/>
          <ac:picMkLst>
            <pc:docMk/>
            <pc:sldMk cId="191855693" sldId="432"/>
            <ac:picMk id="9" creationId="{80C07BCF-3A54-401F-AC1B-666069DD15F0}"/>
          </ac:picMkLst>
        </pc:picChg>
        <pc:picChg chg="add del">
          <ac:chgData name="Anais Lafitte" userId="d089e6e1-383b-4265-94fd-efba8bd083f8" providerId="ADAL" clId="{3819ED21-D103-447A-A174-A7F1D5B522F0}" dt="2021-04-21T15:31:03.569" v="466" actId="700"/>
          <ac:picMkLst>
            <pc:docMk/>
            <pc:sldMk cId="191855693" sldId="432"/>
            <ac:picMk id="12" creationId="{54DDEBDD-D8BD-41A6-8A0D-B00E3768B0F9}"/>
          </ac:picMkLst>
        </pc:picChg>
        <pc:picChg chg="add del">
          <ac:chgData name="Anais Lafitte" userId="d089e6e1-383b-4265-94fd-efba8bd083f8" providerId="ADAL" clId="{3819ED21-D103-447A-A174-A7F1D5B522F0}" dt="2021-04-21T15:39:35.231" v="531" actId="700"/>
          <ac:picMkLst>
            <pc:docMk/>
            <pc:sldMk cId="191855693" sldId="432"/>
            <ac:picMk id="14" creationId="{AE113210-7872-481A-ADE6-3A05CCAF5EB2}"/>
          </ac:picMkLst>
        </pc:picChg>
        <pc:picChg chg="add del mod">
          <ac:chgData name="Anais Lafitte" userId="d089e6e1-383b-4265-94fd-efba8bd083f8" providerId="ADAL" clId="{3819ED21-D103-447A-A174-A7F1D5B522F0}" dt="2021-04-21T15:38:59.764" v="527" actId="21"/>
          <ac:picMkLst>
            <pc:docMk/>
            <pc:sldMk cId="191855693" sldId="432"/>
            <ac:picMk id="20" creationId="{5755203B-BC42-46BA-9C32-8CC66ACE2F73}"/>
          </ac:picMkLst>
        </pc:picChg>
        <pc:picChg chg="add mod ord modVis">
          <ac:chgData name="Anais Lafitte" userId="d089e6e1-383b-4265-94fd-efba8bd083f8" providerId="ADAL" clId="{3819ED21-D103-447A-A174-A7F1D5B522F0}" dt="2021-04-21T15:50:13.463" v="625" actId="207"/>
          <ac:picMkLst>
            <pc:docMk/>
            <pc:sldMk cId="191855693" sldId="432"/>
            <ac:picMk id="26" creationId="{D795336C-0424-4C7A-A544-5E716DF005B1}"/>
          </ac:picMkLst>
        </pc:picChg>
        <pc:picChg chg="add del mod">
          <ac:chgData name="Anais Lafitte" userId="d089e6e1-383b-4265-94fd-efba8bd083f8" providerId="ADAL" clId="{3819ED21-D103-447A-A174-A7F1D5B522F0}" dt="2021-04-21T15:46:54.729" v="595"/>
          <ac:picMkLst>
            <pc:docMk/>
            <pc:sldMk cId="191855693" sldId="432"/>
            <ac:picMk id="28" creationId="{AC62B350-5F44-4F6E-8E63-EF73BB135DE1}"/>
          </ac:picMkLst>
        </pc:picChg>
        <pc:picChg chg="add del">
          <ac:chgData name="Anais Lafitte" userId="d089e6e1-383b-4265-94fd-efba8bd083f8" providerId="ADAL" clId="{3819ED21-D103-447A-A174-A7F1D5B522F0}" dt="2021-04-21T15:46:50.011" v="588" actId="26606"/>
          <ac:picMkLst>
            <pc:docMk/>
            <pc:sldMk cId="191855693" sldId="432"/>
            <ac:picMk id="38" creationId="{AE113210-7872-481A-ADE6-3A05CCAF5EB2}"/>
          </ac:picMkLst>
        </pc:picChg>
        <pc:cxnChg chg="add del">
          <ac:chgData name="Anais Lafitte" userId="d089e6e1-383b-4265-94fd-efba8bd083f8" providerId="ADAL" clId="{3819ED21-D103-447A-A174-A7F1D5B522F0}" dt="2021-04-21T15:26:18.299" v="453" actId="26606"/>
          <ac:cxnSpMkLst>
            <pc:docMk/>
            <pc:sldMk cId="191855693" sldId="432"/>
            <ac:cxnSpMk id="25" creationId="{C49DA8F6-BCC1-4447-B54C-57856834B94B}"/>
          </ac:cxnSpMkLst>
        </pc:cxnChg>
      </pc:sldChg>
      <pc:sldChg chg="modSp del mod">
        <pc:chgData name="Anais Lafitte" userId="d089e6e1-383b-4265-94fd-efba8bd083f8" providerId="ADAL" clId="{3819ED21-D103-447A-A174-A7F1D5B522F0}" dt="2021-04-21T15:57:53.836" v="730" actId="47"/>
        <pc:sldMkLst>
          <pc:docMk/>
          <pc:sldMk cId="3753001645" sldId="435"/>
        </pc:sldMkLst>
        <pc:spChg chg="mod">
          <ac:chgData name="Anais Lafitte" userId="d089e6e1-383b-4265-94fd-efba8bd083f8" providerId="ADAL" clId="{3819ED21-D103-447A-A174-A7F1D5B522F0}" dt="2021-04-21T13:38:06.800" v="97" actId="20577"/>
          <ac:spMkLst>
            <pc:docMk/>
            <pc:sldMk cId="3753001645" sldId="435"/>
            <ac:spMk id="10" creationId="{52E7250D-7EB1-4635-A7DA-3A87D7DF79E4}"/>
          </ac:spMkLst>
        </pc:spChg>
      </pc:sldChg>
      <pc:sldChg chg="del">
        <pc:chgData name="Anais Lafitte" userId="d089e6e1-383b-4265-94fd-efba8bd083f8" providerId="ADAL" clId="{3819ED21-D103-447A-A174-A7F1D5B522F0}" dt="2021-04-21T15:58:36.352" v="738" actId="47"/>
        <pc:sldMkLst>
          <pc:docMk/>
          <pc:sldMk cId="3916598880" sldId="436"/>
        </pc:sldMkLst>
      </pc:sldChg>
      <pc:sldChg chg="addSp delSp modSp mod chgLayout">
        <pc:chgData name="Anais Lafitte" userId="d089e6e1-383b-4265-94fd-efba8bd083f8" providerId="ADAL" clId="{3819ED21-D103-447A-A174-A7F1D5B522F0}" dt="2021-04-21T15:56:44.892" v="713" actId="5793"/>
        <pc:sldMkLst>
          <pc:docMk/>
          <pc:sldMk cId="1883465683" sldId="437"/>
        </pc:sldMkLst>
        <pc:spChg chg="add mod ord">
          <ac:chgData name="Anais Lafitte" userId="d089e6e1-383b-4265-94fd-efba8bd083f8" providerId="ADAL" clId="{3819ED21-D103-447A-A174-A7F1D5B522F0}" dt="2021-04-21T15:55:25.140" v="692" actId="20577"/>
          <ac:spMkLst>
            <pc:docMk/>
            <pc:sldMk cId="1883465683" sldId="437"/>
            <ac:spMk id="2" creationId="{D39FD9D4-F70C-47C6-9D41-636B20A24737}"/>
          </ac:spMkLst>
        </pc:spChg>
        <pc:spChg chg="add mod ord">
          <ac:chgData name="Anais Lafitte" userId="d089e6e1-383b-4265-94fd-efba8bd083f8" providerId="ADAL" clId="{3819ED21-D103-447A-A174-A7F1D5B522F0}" dt="2021-04-21T15:56:44.892" v="713" actId="5793"/>
          <ac:spMkLst>
            <pc:docMk/>
            <pc:sldMk cId="1883465683" sldId="437"/>
            <ac:spMk id="3" creationId="{AAF4AEB4-8884-4587-BCB2-0D74F35C7F24}"/>
          </ac:spMkLst>
        </pc:spChg>
        <pc:spChg chg="del">
          <ac:chgData name="Anais Lafitte" userId="d089e6e1-383b-4265-94fd-efba8bd083f8" providerId="ADAL" clId="{3819ED21-D103-447A-A174-A7F1D5B522F0}" dt="2021-04-21T15:55:29.512" v="693" actId="478"/>
          <ac:spMkLst>
            <pc:docMk/>
            <pc:sldMk cId="1883465683" sldId="437"/>
            <ac:spMk id="7" creationId="{B157D09D-725A-49E6-B5F4-F5DEAD9E7F6A}"/>
          </ac:spMkLst>
        </pc:spChg>
        <pc:spChg chg="del mod">
          <ac:chgData name="Anais Lafitte" userId="d089e6e1-383b-4265-94fd-efba8bd083f8" providerId="ADAL" clId="{3819ED21-D103-447A-A174-A7F1D5B522F0}" dt="2021-04-21T15:56:06.665" v="699" actId="478"/>
          <ac:spMkLst>
            <pc:docMk/>
            <pc:sldMk cId="1883465683" sldId="437"/>
            <ac:spMk id="10" creationId="{52E7250D-7EB1-4635-A7DA-3A87D7DF79E4}"/>
          </ac:spMkLst>
        </pc:spChg>
      </pc:sldChg>
      <pc:sldChg chg="del">
        <pc:chgData name="Anais Lafitte" userId="d089e6e1-383b-4265-94fd-efba8bd083f8" providerId="ADAL" clId="{3819ED21-D103-447A-A174-A7F1D5B522F0}" dt="2021-04-21T15:58:07.574" v="734" actId="47"/>
        <pc:sldMkLst>
          <pc:docMk/>
          <pc:sldMk cId="3258393576" sldId="438"/>
        </pc:sldMkLst>
      </pc:sldChg>
      <pc:sldChg chg="del">
        <pc:chgData name="Anais Lafitte" userId="d089e6e1-383b-4265-94fd-efba8bd083f8" providerId="ADAL" clId="{3819ED21-D103-447A-A174-A7F1D5B522F0}" dt="2021-04-21T15:57:59.218" v="731" actId="47"/>
        <pc:sldMkLst>
          <pc:docMk/>
          <pc:sldMk cId="4284911323" sldId="439"/>
        </pc:sldMkLst>
      </pc:sldChg>
      <pc:sldChg chg="modSp del mod">
        <pc:chgData name="Anais Lafitte" userId="d089e6e1-383b-4265-94fd-efba8bd083f8" providerId="ADAL" clId="{3819ED21-D103-447A-A174-A7F1D5B522F0}" dt="2021-04-21T15:59:34.359" v="742" actId="47"/>
        <pc:sldMkLst>
          <pc:docMk/>
          <pc:sldMk cId="2563475574" sldId="440"/>
        </pc:sldMkLst>
        <pc:spChg chg="mod">
          <ac:chgData name="Anais Lafitte" userId="d089e6e1-383b-4265-94fd-efba8bd083f8" providerId="ADAL" clId="{3819ED21-D103-447A-A174-A7F1D5B522F0}" dt="2021-04-21T13:42:40.357" v="349" actId="13926"/>
          <ac:spMkLst>
            <pc:docMk/>
            <pc:sldMk cId="2563475574" sldId="440"/>
            <ac:spMk id="2" creationId="{748A787C-BC43-4733-B921-DBBEBD2364B8}"/>
          </ac:spMkLst>
        </pc:spChg>
      </pc:sldChg>
      <pc:sldChg chg="del">
        <pc:chgData name="Anais Lafitte" userId="d089e6e1-383b-4265-94fd-efba8bd083f8" providerId="ADAL" clId="{3819ED21-D103-447A-A174-A7F1D5B522F0}" dt="2021-04-21T15:58:38.108" v="739" actId="47"/>
        <pc:sldMkLst>
          <pc:docMk/>
          <pc:sldMk cId="2266956228" sldId="443"/>
        </pc:sldMkLst>
      </pc:sldChg>
      <pc:sldChg chg="del">
        <pc:chgData name="Anais Lafitte" userId="d089e6e1-383b-4265-94fd-efba8bd083f8" providerId="ADAL" clId="{3819ED21-D103-447A-A174-A7F1D5B522F0}" dt="2021-04-21T15:58:35.334" v="737" actId="47"/>
        <pc:sldMkLst>
          <pc:docMk/>
          <pc:sldMk cId="3447433516" sldId="444"/>
        </pc:sldMkLst>
      </pc:sldChg>
      <pc:sldChg chg="del">
        <pc:chgData name="Anais Lafitte" userId="d089e6e1-383b-4265-94fd-efba8bd083f8" providerId="ADAL" clId="{3819ED21-D103-447A-A174-A7F1D5B522F0}" dt="2021-04-21T15:58:10.952" v="735" actId="47"/>
        <pc:sldMkLst>
          <pc:docMk/>
          <pc:sldMk cId="1695682682" sldId="445"/>
        </pc:sldMkLst>
      </pc:sldChg>
      <pc:sldChg chg="del">
        <pc:chgData name="Anais Lafitte" userId="d089e6e1-383b-4265-94fd-efba8bd083f8" providerId="ADAL" clId="{3819ED21-D103-447A-A174-A7F1D5B522F0}" dt="2021-04-21T15:58:12.503" v="736" actId="47"/>
        <pc:sldMkLst>
          <pc:docMk/>
          <pc:sldMk cId="653525057" sldId="446"/>
        </pc:sldMkLst>
      </pc:sldChg>
      <pc:sldChg chg="modSp del mod">
        <pc:chgData name="Anais Lafitte" userId="d089e6e1-383b-4265-94fd-efba8bd083f8" providerId="ADAL" clId="{3819ED21-D103-447A-A174-A7F1D5B522F0}" dt="2021-04-21T15:59:13.931" v="741" actId="47"/>
        <pc:sldMkLst>
          <pc:docMk/>
          <pc:sldMk cId="3244662190" sldId="448"/>
        </pc:sldMkLst>
        <pc:spChg chg="mod">
          <ac:chgData name="Anais Lafitte" userId="d089e6e1-383b-4265-94fd-efba8bd083f8" providerId="ADAL" clId="{3819ED21-D103-447A-A174-A7F1D5B522F0}" dt="2021-04-21T13:40:20.376" v="111" actId="20577"/>
          <ac:spMkLst>
            <pc:docMk/>
            <pc:sldMk cId="3244662190" sldId="448"/>
            <ac:spMk id="2" creationId="{748A787C-BC43-4733-B921-DBBEBD2364B8}"/>
          </ac:spMkLst>
        </pc:spChg>
      </pc:sldChg>
      <pc:sldChg chg="addSp delSp modSp mod chgLayout">
        <pc:chgData name="Anais Lafitte" userId="d089e6e1-383b-4265-94fd-efba8bd083f8" providerId="ADAL" clId="{3819ED21-D103-447A-A174-A7F1D5B522F0}" dt="2021-04-21T15:55:05.969" v="669" actId="20577"/>
        <pc:sldMkLst>
          <pc:docMk/>
          <pc:sldMk cId="3829804137" sldId="449"/>
        </pc:sldMkLst>
        <pc:spChg chg="add del mod ord">
          <ac:chgData name="Anais Lafitte" userId="d089e6e1-383b-4265-94fd-efba8bd083f8" providerId="ADAL" clId="{3819ED21-D103-447A-A174-A7F1D5B522F0}" dt="2021-04-21T15:23:51.775" v="447" actId="478"/>
          <ac:spMkLst>
            <pc:docMk/>
            <pc:sldMk cId="3829804137" sldId="449"/>
            <ac:spMk id="2" creationId="{BECDF89A-3D62-456E-8C9A-DA16A4209B8C}"/>
          </ac:spMkLst>
        </pc:spChg>
        <pc:spChg chg="add mod ord">
          <ac:chgData name="Anais Lafitte" userId="d089e6e1-383b-4265-94fd-efba8bd083f8" providerId="ADAL" clId="{3819ED21-D103-447A-A174-A7F1D5B522F0}" dt="2021-04-21T15:55:05.969" v="669" actId="20577"/>
          <ac:spMkLst>
            <pc:docMk/>
            <pc:sldMk cId="3829804137" sldId="449"/>
            <ac:spMk id="3" creationId="{6D0BBB08-920C-4832-BB2B-6DC850D2112C}"/>
          </ac:spMkLst>
        </pc:spChg>
        <pc:spChg chg="add del mod">
          <ac:chgData name="Anais Lafitte" userId="d089e6e1-383b-4265-94fd-efba8bd083f8" providerId="ADAL" clId="{3819ED21-D103-447A-A174-A7F1D5B522F0}" dt="2021-04-21T15:23:51.775" v="447" actId="478"/>
          <ac:spMkLst>
            <pc:docMk/>
            <pc:sldMk cId="3829804137" sldId="449"/>
            <ac:spMk id="5" creationId="{730BAC3F-CEBE-4A1A-A319-57AD6D957D29}"/>
          </ac:spMkLst>
        </pc:spChg>
        <pc:spChg chg="del">
          <ac:chgData name="Anais Lafitte" userId="d089e6e1-383b-4265-94fd-efba8bd083f8" providerId="ADAL" clId="{3819ED21-D103-447A-A174-A7F1D5B522F0}" dt="2021-04-21T15:23:55.331" v="448" actId="478"/>
          <ac:spMkLst>
            <pc:docMk/>
            <pc:sldMk cId="3829804137" sldId="449"/>
            <ac:spMk id="7" creationId="{B157D09D-725A-49E6-B5F4-F5DEAD9E7F6A}"/>
          </ac:spMkLst>
        </pc:spChg>
        <pc:spChg chg="del mod">
          <ac:chgData name="Anais Lafitte" userId="d089e6e1-383b-4265-94fd-efba8bd083f8" providerId="ADAL" clId="{3819ED21-D103-447A-A174-A7F1D5B522F0}" dt="2021-04-21T15:23:27.981" v="418" actId="478"/>
          <ac:spMkLst>
            <pc:docMk/>
            <pc:sldMk cId="3829804137" sldId="449"/>
            <ac:spMk id="10" creationId="{52E7250D-7EB1-4635-A7DA-3A87D7DF79E4}"/>
          </ac:spMkLst>
        </pc:spChg>
      </pc:sldChg>
      <pc:sldChg chg="del">
        <pc:chgData name="Anais Lafitte" userId="d089e6e1-383b-4265-94fd-efba8bd083f8" providerId="ADAL" clId="{3819ED21-D103-447A-A174-A7F1D5B522F0}" dt="2021-04-21T15:58:04.068" v="733" actId="47"/>
        <pc:sldMkLst>
          <pc:docMk/>
          <pc:sldMk cId="114824899" sldId="450"/>
        </pc:sldMkLst>
      </pc:sldChg>
      <pc:sldChg chg="del">
        <pc:chgData name="Anais Lafitte" userId="d089e6e1-383b-4265-94fd-efba8bd083f8" providerId="ADAL" clId="{3819ED21-D103-447A-A174-A7F1D5B522F0}" dt="2021-04-21T15:58:02.852" v="732" actId="47"/>
        <pc:sldMkLst>
          <pc:docMk/>
          <pc:sldMk cId="3481571466" sldId="451"/>
        </pc:sldMkLst>
      </pc:sldChg>
      <pc:sldChg chg="addSp modSp">
        <pc:chgData name="Anais Lafitte" userId="d089e6e1-383b-4265-94fd-efba8bd083f8" providerId="ADAL" clId="{3819ED21-D103-447A-A174-A7F1D5B522F0}" dt="2021-04-21T15:25:42.348" v="451"/>
        <pc:sldMkLst>
          <pc:docMk/>
          <pc:sldMk cId="3195119029" sldId="452"/>
        </pc:sldMkLst>
        <pc:picChg chg="add mod">
          <ac:chgData name="Anais Lafitte" userId="d089e6e1-383b-4265-94fd-efba8bd083f8" providerId="ADAL" clId="{3819ED21-D103-447A-A174-A7F1D5B522F0}" dt="2021-04-21T15:25:42.348" v="451"/>
          <ac:picMkLst>
            <pc:docMk/>
            <pc:sldMk cId="3195119029" sldId="452"/>
            <ac:picMk id="3" creationId="{EF2D2C5F-5A4E-468F-8462-A5F61A173CFC}"/>
          </ac:picMkLst>
        </pc:picChg>
      </pc:sldChg>
      <pc:sldChg chg="new del">
        <pc:chgData name="Anais Lafitte" userId="d089e6e1-383b-4265-94fd-efba8bd083f8" providerId="ADAL" clId="{3819ED21-D103-447A-A174-A7F1D5B522F0}" dt="2021-04-21T15:39:31.894" v="530" actId="680"/>
        <pc:sldMkLst>
          <pc:docMk/>
          <pc:sldMk cId="1231175819" sldId="453"/>
        </pc:sldMkLst>
      </pc:sldChg>
      <pc:sldChg chg="modSp add mod">
        <pc:chgData name="Anais Lafitte" userId="d089e6e1-383b-4265-94fd-efba8bd083f8" providerId="ADAL" clId="{3819ED21-D103-447A-A174-A7F1D5B522F0}" dt="2021-04-21T15:57:47.038" v="729" actId="403"/>
        <pc:sldMkLst>
          <pc:docMk/>
          <pc:sldMk cId="3294111846" sldId="453"/>
        </pc:sldMkLst>
        <pc:spChg chg="mod">
          <ac:chgData name="Anais Lafitte" userId="d089e6e1-383b-4265-94fd-efba8bd083f8" providerId="ADAL" clId="{3819ED21-D103-447A-A174-A7F1D5B522F0}" dt="2021-04-21T15:57:07.556" v="721" actId="20577"/>
          <ac:spMkLst>
            <pc:docMk/>
            <pc:sldMk cId="3294111846" sldId="453"/>
            <ac:spMk id="2" creationId="{D39FD9D4-F70C-47C6-9D41-636B20A24737}"/>
          </ac:spMkLst>
        </pc:spChg>
        <pc:spChg chg="mod">
          <ac:chgData name="Anais Lafitte" userId="d089e6e1-383b-4265-94fd-efba8bd083f8" providerId="ADAL" clId="{3819ED21-D103-447A-A174-A7F1D5B522F0}" dt="2021-04-21T15:57:47.038" v="729" actId="403"/>
          <ac:spMkLst>
            <pc:docMk/>
            <pc:sldMk cId="3294111846" sldId="453"/>
            <ac:spMk id="3" creationId="{AAF4AEB4-8884-4587-BCB2-0D74F35C7F24}"/>
          </ac:spMkLst>
        </pc:spChg>
      </pc:sldChg>
      <pc:sldMasterChg chg="modSp mod delSldLayout modSldLayout sldLayoutOrd">
        <pc:chgData name="Anais Lafitte" userId="d089e6e1-383b-4265-94fd-efba8bd083f8" providerId="ADAL" clId="{3819ED21-D103-447A-A174-A7F1D5B522F0}" dt="2021-04-21T15:54:25.989" v="648" actId="108"/>
        <pc:sldMasterMkLst>
          <pc:docMk/>
          <pc:sldMasterMk cId="1153407612" sldId="2147483648"/>
        </pc:sldMasterMkLst>
        <pc:spChg chg="mod">
          <ac:chgData name="Anais Lafitte" userId="d089e6e1-383b-4265-94fd-efba8bd083f8" providerId="ADAL" clId="{3819ED21-D103-447A-A174-A7F1D5B522F0}" dt="2021-04-21T15:22:37.010" v="408"/>
          <ac:spMkLst>
            <pc:docMk/>
            <pc:sldMasterMk cId="1153407612" sldId="2147483648"/>
            <ac:spMk id="3" creationId="{115220BE-D2BF-469C-8818-E1EB8F49C482}"/>
          </ac:spMkLst>
        </pc:spChg>
        <pc:sldLayoutChg chg="del">
          <pc:chgData name="Anais Lafitte" userId="d089e6e1-383b-4265-94fd-efba8bd083f8" providerId="ADAL" clId="{3819ED21-D103-447A-A174-A7F1D5B522F0}" dt="2021-04-21T15:22:11.834" v="397" actId="2696"/>
          <pc:sldLayoutMkLst>
            <pc:docMk/>
            <pc:sldMasterMk cId="1153407612" sldId="2147483648"/>
            <pc:sldLayoutMk cId="2485792786" sldId="2147483649"/>
          </pc:sldLayoutMkLst>
        </pc:sldLayoutChg>
        <pc:sldLayoutChg chg="addSp delSp modSp mod">
          <pc:chgData name="Anais Lafitte" userId="d089e6e1-383b-4265-94fd-efba8bd083f8" providerId="ADAL" clId="{3819ED21-D103-447A-A174-A7F1D5B522F0}" dt="2021-04-21T15:53:13.592" v="639" actId="179"/>
          <pc:sldLayoutMkLst>
            <pc:docMk/>
            <pc:sldMasterMk cId="1153407612" sldId="2147483648"/>
            <pc:sldLayoutMk cId="2270734588" sldId="2147483650"/>
          </pc:sldLayoutMkLst>
          <pc:spChg chg="mod ord">
            <ac:chgData name="Anais Lafitte" userId="d089e6e1-383b-4265-94fd-efba8bd083f8" providerId="ADAL" clId="{3819ED21-D103-447A-A174-A7F1D5B522F0}" dt="2021-04-21T10:18:59.396" v="18" actId="207"/>
            <ac:spMkLst>
              <pc:docMk/>
              <pc:sldMasterMk cId="1153407612" sldId="2147483648"/>
              <pc:sldLayoutMk cId="2270734588" sldId="2147483650"/>
              <ac:spMk id="2" creationId="{327A0BFA-F639-4028-A5B7-550043352524}"/>
            </ac:spMkLst>
          </pc:spChg>
          <pc:spChg chg="mod">
            <ac:chgData name="Anais Lafitte" userId="d089e6e1-383b-4265-94fd-efba8bd083f8" providerId="ADAL" clId="{3819ED21-D103-447A-A174-A7F1D5B522F0}" dt="2021-04-21T15:53:13.592" v="639" actId="179"/>
            <ac:spMkLst>
              <pc:docMk/>
              <pc:sldMasterMk cId="1153407612" sldId="2147483648"/>
              <pc:sldLayoutMk cId="2270734588" sldId="2147483650"/>
              <ac:spMk id="3" creationId="{7EE5A8AF-D7D1-446E-80FB-6A1260F7AFAB}"/>
            </ac:spMkLst>
          </pc:spChg>
          <pc:spChg chg="add mod">
            <ac:chgData name="Anais Lafitte" userId="d089e6e1-383b-4265-94fd-efba8bd083f8" providerId="ADAL" clId="{3819ED21-D103-447A-A174-A7F1D5B522F0}" dt="2021-04-21T15:50:56.091" v="633" actId="208"/>
            <ac:spMkLst>
              <pc:docMk/>
              <pc:sldMasterMk cId="1153407612" sldId="2147483648"/>
              <pc:sldLayoutMk cId="2270734588" sldId="2147483650"/>
              <ac:spMk id="7" creationId="{55D12093-2050-446A-BD71-E135D3C6DE08}"/>
            </ac:spMkLst>
          </pc:spChg>
          <pc:spChg chg="mod">
            <ac:chgData name="Anais Lafitte" userId="d089e6e1-383b-4265-94fd-efba8bd083f8" providerId="ADAL" clId="{3819ED21-D103-447A-A174-A7F1D5B522F0}" dt="2021-04-21T12:21:04.402" v="22"/>
            <ac:spMkLst>
              <pc:docMk/>
              <pc:sldMasterMk cId="1153407612" sldId="2147483648"/>
              <pc:sldLayoutMk cId="2270734588" sldId="2147483650"/>
              <ac:spMk id="9" creationId="{A7101D6E-4DAD-4703-90D0-F619554E28F3}"/>
            </ac:spMkLst>
          </pc:spChg>
          <pc:spChg chg="add del mod">
            <ac:chgData name="Anais Lafitte" userId="d089e6e1-383b-4265-94fd-efba8bd083f8" providerId="ADAL" clId="{3819ED21-D103-447A-A174-A7F1D5B522F0}" dt="2021-04-21T15:50:47.735" v="631"/>
            <ac:spMkLst>
              <pc:docMk/>
              <pc:sldMasterMk cId="1153407612" sldId="2147483648"/>
              <pc:sldLayoutMk cId="2270734588" sldId="2147483650"/>
              <ac:spMk id="11" creationId="{484BB2FA-EB8A-4F7E-BBAE-7FA894270F07}"/>
            </ac:spMkLst>
          </pc:spChg>
          <pc:grpChg chg="add mod">
            <ac:chgData name="Anais Lafitte" userId="d089e6e1-383b-4265-94fd-efba8bd083f8" providerId="ADAL" clId="{3819ED21-D103-447A-A174-A7F1D5B522F0}" dt="2021-04-21T12:21:35.216" v="30" actId="1076"/>
            <ac:grpSpMkLst>
              <pc:docMk/>
              <pc:sldMasterMk cId="1153407612" sldId="2147483648"/>
              <pc:sldLayoutMk cId="2270734588" sldId="2147483650"/>
              <ac:grpSpMk id="8" creationId="{D8347ABC-E788-417A-ADD0-2B2486085D32}"/>
            </ac:grpSpMkLst>
          </pc:grpChg>
          <pc:picChg chg="mod">
            <ac:chgData name="Anais Lafitte" userId="d089e6e1-383b-4265-94fd-efba8bd083f8" providerId="ADAL" clId="{3819ED21-D103-447A-A174-A7F1D5B522F0}" dt="2021-04-21T12:21:04.402" v="22"/>
            <ac:picMkLst>
              <pc:docMk/>
              <pc:sldMasterMk cId="1153407612" sldId="2147483648"/>
              <pc:sldLayoutMk cId="2270734588" sldId="2147483650"/>
              <ac:picMk id="10" creationId="{78C6F1B4-0C61-4012-B7F1-09F6D3420D46}"/>
            </ac:picMkLst>
          </pc:picChg>
        </pc:sldLayoutChg>
        <pc:sldLayoutChg chg="del">
          <pc:chgData name="Anais Lafitte" userId="d089e6e1-383b-4265-94fd-efba8bd083f8" providerId="ADAL" clId="{3819ED21-D103-447A-A174-A7F1D5B522F0}" dt="2021-04-21T15:22:14.483" v="398" actId="2696"/>
          <pc:sldLayoutMkLst>
            <pc:docMk/>
            <pc:sldMasterMk cId="1153407612" sldId="2147483648"/>
            <pc:sldLayoutMk cId="1037661275" sldId="2147483651"/>
          </pc:sldLayoutMkLst>
        </pc:sldLayoutChg>
        <pc:sldLayoutChg chg="modSp del mod">
          <pc:chgData name="Anais Lafitte" userId="d089e6e1-383b-4265-94fd-efba8bd083f8" providerId="ADAL" clId="{3819ED21-D103-447A-A174-A7F1D5B522F0}" dt="2021-04-21T15:22:15.754" v="399" actId="2696"/>
          <pc:sldLayoutMkLst>
            <pc:docMk/>
            <pc:sldMasterMk cId="1153407612" sldId="2147483648"/>
            <pc:sldLayoutMk cId="4048720531" sldId="2147483652"/>
          </pc:sldLayoutMkLst>
          <pc:spChg chg="mod">
            <ac:chgData name="Anais Lafitte" userId="d089e6e1-383b-4265-94fd-efba8bd083f8" providerId="ADAL" clId="{3819ED21-D103-447A-A174-A7F1D5B522F0}" dt="2021-04-21T12:22:38.173" v="37" actId="1076"/>
            <ac:spMkLst>
              <pc:docMk/>
              <pc:sldMasterMk cId="1153407612" sldId="2147483648"/>
              <pc:sldLayoutMk cId="4048720531" sldId="2147483652"/>
              <ac:spMk id="3" creationId="{14F18E07-4F3B-4E78-A543-A66EC0D565DE}"/>
            </ac:spMkLst>
          </pc:spChg>
          <pc:spChg chg="mod">
            <ac:chgData name="Anais Lafitte" userId="d089e6e1-383b-4265-94fd-efba8bd083f8" providerId="ADAL" clId="{3819ED21-D103-447A-A174-A7F1D5B522F0}" dt="2021-04-21T12:22:38.173" v="37" actId="1076"/>
            <ac:spMkLst>
              <pc:docMk/>
              <pc:sldMasterMk cId="1153407612" sldId="2147483648"/>
              <pc:sldLayoutMk cId="4048720531" sldId="2147483652"/>
              <ac:spMk id="4" creationId="{5C2B19C1-36FD-4649-8A60-C66BC13D6A23}"/>
            </ac:spMkLst>
          </pc:spChg>
        </pc:sldLayoutChg>
        <pc:sldLayoutChg chg="del">
          <pc:chgData name="Anais Lafitte" userId="d089e6e1-383b-4265-94fd-efba8bd083f8" providerId="ADAL" clId="{3819ED21-D103-447A-A174-A7F1D5B522F0}" dt="2021-04-21T15:22:16.555" v="400" actId="2696"/>
          <pc:sldLayoutMkLst>
            <pc:docMk/>
            <pc:sldMasterMk cId="1153407612" sldId="2147483648"/>
            <pc:sldLayoutMk cId="3659483745" sldId="2147483653"/>
          </pc:sldLayoutMkLst>
        </pc:sldLayoutChg>
        <pc:sldLayoutChg chg="del">
          <pc:chgData name="Anais Lafitte" userId="d089e6e1-383b-4265-94fd-efba8bd083f8" providerId="ADAL" clId="{3819ED21-D103-447A-A174-A7F1D5B522F0}" dt="2021-04-21T15:22:21.512" v="401" actId="2696"/>
          <pc:sldLayoutMkLst>
            <pc:docMk/>
            <pc:sldMasterMk cId="1153407612" sldId="2147483648"/>
            <pc:sldLayoutMk cId="3332653326" sldId="2147483654"/>
          </pc:sldLayoutMkLst>
        </pc:sldLayoutChg>
        <pc:sldLayoutChg chg="del">
          <pc:chgData name="Anais Lafitte" userId="d089e6e1-383b-4265-94fd-efba8bd083f8" providerId="ADAL" clId="{3819ED21-D103-447A-A174-A7F1D5B522F0}" dt="2021-04-21T15:22:23.312" v="402" actId="2696"/>
          <pc:sldLayoutMkLst>
            <pc:docMk/>
            <pc:sldMasterMk cId="1153407612" sldId="2147483648"/>
            <pc:sldLayoutMk cId="1974123748" sldId="2147483656"/>
          </pc:sldLayoutMkLst>
        </pc:sldLayoutChg>
        <pc:sldLayoutChg chg="del">
          <pc:chgData name="Anais Lafitte" userId="d089e6e1-383b-4265-94fd-efba8bd083f8" providerId="ADAL" clId="{3819ED21-D103-447A-A174-A7F1D5B522F0}" dt="2021-04-21T15:22:23.870" v="403" actId="2696"/>
          <pc:sldLayoutMkLst>
            <pc:docMk/>
            <pc:sldMasterMk cId="1153407612" sldId="2147483648"/>
            <pc:sldLayoutMk cId="4085016253" sldId="2147483657"/>
          </pc:sldLayoutMkLst>
        </pc:sldLayoutChg>
        <pc:sldLayoutChg chg="del">
          <pc:chgData name="Anais Lafitte" userId="d089e6e1-383b-4265-94fd-efba8bd083f8" providerId="ADAL" clId="{3819ED21-D103-447A-A174-A7F1D5B522F0}" dt="2021-04-21T15:22:24.634" v="404" actId="2696"/>
          <pc:sldLayoutMkLst>
            <pc:docMk/>
            <pc:sldMasterMk cId="1153407612" sldId="2147483648"/>
            <pc:sldLayoutMk cId="615317856" sldId="2147483658"/>
          </pc:sldLayoutMkLst>
        </pc:sldLayoutChg>
        <pc:sldLayoutChg chg="del">
          <pc:chgData name="Anais Lafitte" userId="d089e6e1-383b-4265-94fd-efba8bd083f8" providerId="ADAL" clId="{3819ED21-D103-447A-A174-A7F1D5B522F0}" dt="2021-04-21T15:22:25.457" v="405" actId="2696"/>
          <pc:sldLayoutMkLst>
            <pc:docMk/>
            <pc:sldMasterMk cId="1153407612" sldId="2147483648"/>
            <pc:sldLayoutMk cId="3026278581" sldId="2147483659"/>
          </pc:sldLayoutMkLst>
        </pc:sldLayoutChg>
        <pc:sldLayoutChg chg="addSp delSp modSp mod ord">
          <pc:chgData name="Anais Lafitte" userId="d089e6e1-383b-4265-94fd-efba8bd083f8" providerId="ADAL" clId="{3819ED21-D103-447A-A174-A7F1D5B522F0}" dt="2021-04-21T15:54:25.989" v="648" actId="108"/>
          <pc:sldLayoutMkLst>
            <pc:docMk/>
            <pc:sldMasterMk cId="1153407612" sldId="2147483648"/>
            <pc:sldLayoutMk cId="3744737120" sldId="2147483660"/>
          </pc:sldLayoutMkLst>
          <pc:spChg chg="add del">
            <ac:chgData name="Anais Lafitte" userId="d089e6e1-383b-4265-94fd-efba8bd083f8" providerId="ADAL" clId="{3819ED21-D103-447A-A174-A7F1D5B522F0}" dt="2021-04-21T12:22:43.973" v="38" actId="478"/>
            <ac:spMkLst>
              <pc:docMk/>
              <pc:sldMasterMk cId="1153407612" sldId="2147483648"/>
              <pc:sldLayoutMk cId="3744737120" sldId="2147483660"/>
              <ac:spMk id="3" creationId="{7EE5A8AF-D7D1-446E-80FB-6A1260F7AFAB}"/>
            </ac:spMkLst>
          </pc:spChg>
          <pc:spChg chg="mod">
            <ac:chgData name="Anais Lafitte" userId="d089e6e1-383b-4265-94fd-efba8bd083f8" providerId="ADAL" clId="{3819ED21-D103-447A-A174-A7F1D5B522F0}" dt="2021-04-21T15:51:02.397" v="635" actId="208"/>
            <ac:spMkLst>
              <pc:docMk/>
              <pc:sldMasterMk cId="1153407612" sldId="2147483648"/>
              <pc:sldLayoutMk cId="3744737120" sldId="2147483660"/>
              <ac:spMk id="7" creationId="{55D12093-2050-446A-BD71-E135D3C6DE08}"/>
            </ac:spMkLst>
          </pc:spChg>
          <pc:spChg chg="add mod">
            <ac:chgData name="Anais Lafitte" userId="d089e6e1-383b-4265-94fd-efba8bd083f8" providerId="ADAL" clId="{3819ED21-D103-447A-A174-A7F1D5B522F0}" dt="2021-04-21T15:54:04.534" v="643" actId="179"/>
            <ac:spMkLst>
              <pc:docMk/>
              <pc:sldMasterMk cId="1153407612" sldId="2147483648"/>
              <pc:sldLayoutMk cId="3744737120" sldId="2147483660"/>
              <ac:spMk id="11" creationId="{49611E66-ACEE-4E7C-B6C1-19C4F776DFA9}"/>
            </ac:spMkLst>
          </pc:spChg>
          <pc:spChg chg="add mod">
            <ac:chgData name="Anais Lafitte" userId="d089e6e1-383b-4265-94fd-efba8bd083f8" providerId="ADAL" clId="{3819ED21-D103-447A-A174-A7F1D5B522F0}" dt="2021-04-21T15:54:25.989" v="648" actId="108"/>
            <ac:spMkLst>
              <pc:docMk/>
              <pc:sldMasterMk cId="1153407612" sldId="2147483648"/>
              <pc:sldLayoutMk cId="3744737120" sldId="2147483660"/>
              <ac:spMk id="12" creationId="{9685D78D-506D-4055-AD53-FE040A75D5B7}"/>
            </ac:spMkLst>
          </pc:spChg>
        </pc:sldLayoutChg>
      </pc:sldMasterChg>
    </pc:docChg>
  </pc:docChgLst>
  <pc:docChgLst>
    <pc:chgData name="Anais Lafitte" userId="d089e6e1-383b-4265-94fd-efba8bd083f8" providerId="ADAL" clId="{A6C8262D-6D87-4620-B72D-D2BA38EC014A}"/>
    <pc:docChg chg="custSel modSld">
      <pc:chgData name="Anais Lafitte" userId="d089e6e1-383b-4265-94fd-efba8bd083f8" providerId="ADAL" clId="{A6C8262D-6D87-4620-B72D-D2BA38EC014A}" dt="2021-09-30T12:20:58.021" v="9" actId="6549"/>
      <pc:docMkLst>
        <pc:docMk/>
      </pc:docMkLst>
      <pc:sldChg chg="modSp mod">
        <pc:chgData name="Anais Lafitte" userId="d089e6e1-383b-4265-94fd-efba8bd083f8" providerId="ADAL" clId="{A6C8262D-6D87-4620-B72D-D2BA38EC014A}" dt="2021-09-30T12:20:58.021" v="9" actId="6549"/>
        <pc:sldMkLst>
          <pc:docMk/>
          <pc:sldMk cId="191855693" sldId="432"/>
        </pc:sldMkLst>
        <pc:spChg chg="mod">
          <ac:chgData name="Anais Lafitte" userId="d089e6e1-383b-4265-94fd-efba8bd083f8" providerId="ADAL" clId="{A6C8262D-6D87-4620-B72D-D2BA38EC014A}" dt="2021-09-30T12:20:58.021" v="9" actId="6549"/>
          <ac:spMkLst>
            <pc:docMk/>
            <pc:sldMk cId="191855693" sldId="432"/>
            <ac:spMk id="3" creationId="{770B762C-CC36-4E87-8BA9-6166B21C439D}"/>
          </ac:spMkLst>
        </pc:spChg>
      </pc:sldChg>
      <pc:sldChg chg="modSp mod">
        <pc:chgData name="Anais Lafitte" userId="d089e6e1-383b-4265-94fd-efba8bd083f8" providerId="ADAL" clId="{A6C8262D-6D87-4620-B72D-D2BA38EC014A}" dt="2021-09-30T09:54:34.179" v="0" actId="790"/>
        <pc:sldMkLst>
          <pc:docMk/>
          <pc:sldMk cId="3553608833" sldId="458"/>
        </pc:sldMkLst>
        <pc:spChg chg="mod">
          <ac:chgData name="Anais Lafitte" userId="d089e6e1-383b-4265-94fd-efba8bd083f8" providerId="ADAL" clId="{A6C8262D-6D87-4620-B72D-D2BA38EC014A}" dt="2021-09-30T09:54:34.179" v="0" actId="790"/>
          <ac:spMkLst>
            <pc:docMk/>
            <pc:sldMk cId="3553608833" sldId="458"/>
            <ac:spMk id="3" creationId="{770B762C-CC36-4E87-8BA9-6166B21C43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5A8AF-D7D1-446E-80FB-6A1260F7A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060"/>
            <a:ext cx="10515600" cy="5046903"/>
          </a:xfrm>
        </p:spPr>
        <p:txBody>
          <a:bodyPr/>
          <a:lstStyle>
            <a:lvl1pPr marL="449263" indent="-449263">
              <a:buClr>
                <a:srgbClr val="91D0E2"/>
              </a:buClr>
              <a:buFont typeface="Wingdings 2" panose="05020102010507070707" pitchFamily="18" charset="2"/>
              <a:buChar char="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05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2707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9611E66-ACEE-4E7C-B6C1-19C4F776D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5557"/>
            <a:ext cx="5181600" cy="5203631"/>
          </a:xfrm>
        </p:spPr>
        <p:txBody>
          <a:bodyPr/>
          <a:lstStyle>
            <a:lvl1pPr marL="361950" indent="-361950">
              <a:buClr>
                <a:srgbClr val="91D0E2"/>
              </a:buClr>
              <a:buFont typeface="Wingdings 2" panose="05020102010507070707" pitchFamily="18" charset="2"/>
              <a:buChar char="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rgbClr val="50505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685D78D-506D-4055-AD53-FE040A75D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5557"/>
            <a:ext cx="5181600" cy="5203631"/>
          </a:xfrm>
        </p:spPr>
        <p:txBody>
          <a:bodyPr/>
          <a:lstStyle>
            <a:lvl1pPr marL="361950" indent="-361950"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505050"/>
              </a:buClr>
              <a:defRPr/>
            </a:lvl5pPr>
          </a:lstStyle>
          <a:p>
            <a:pPr marL="361950" lvl="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1D0E2"/>
              </a:buClr>
              <a:buFont typeface="Wingdings 2" panose="05020102010507070707" pitchFamily="18" charset="2"/>
              <a:buChar char=""/>
            </a:pPr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560"/>
              </a:buClr>
              <a:buFont typeface="Courier New" panose="02070309020205020404" pitchFamily="49" charset="0"/>
              <a:buChar char="o"/>
            </a:pPr>
            <a:r>
              <a:rPr lang="fr-FR"/>
              <a:t>Troisième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Calibri" panose="020F0502020204030204" pitchFamily="34" charset="0"/>
              <a:buChar char="‒"/>
            </a:pPr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73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77681-4C67-4C3E-B6E0-DB9D1D26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6BECC2-B9AB-4A82-8151-0DC4D13B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66DBE-27F9-4432-B607-84A0116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0351EB-E4D8-4D0E-8753-CF6DB055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220BE-D2BF-469C-8818-E1EB8F49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A26AD-155C-4637-9FF4-2884151D6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86E6-65A5-46EB-B787-BD0A8E04393F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E56E8-B236-42B9-8FC3-DB5F28B1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A4F87-BDB0-49AE-96C2-7E3D815AE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4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56AC0A-404F-4F2A-80E6-56B790C4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12192000" cy="6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6509" y="1649215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La question </a:t>
            </a:r>
            <a:r>
              <a:rPr lang="en-US" sz="3600" dirty="0" err="1">
                <a:solidFill>
                  <a:schemeClr val="accent1"/>
                </a:solidFill>
                <a:latin typeface="Aller Display" panose="02000503000000020003" pitchFamily="2" charset="0"/>
              </a:rPr>
              <a:t>posée</a:t>
            </a:r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 </a:t>
            </a:r>
            <a:b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</a:br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par la SRA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36509" y="3337361"/>
            <a:ext cx="5203713" cy="182264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fr-FR" sz="1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travailler entre usagers et professionnels de santé pour intégrer l’expérience patient / personne accompagnée afin d’améliorer la qualité et sécurité des soins ?</a:t>
            </a:r>
            <a:endParaRPr lang="fr-FR" sz="1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/>
            <a:endParaRPr lang="en-US" sz="2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7D2127-B259-41CF-937A-F83EE0A6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1" y="0"/>
            <a:ext cx="6951200" cy="69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577" y="559309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>
                <a:solidFill>
                  <a:schemeClr val="accent1"/>
                </a:solidFill>
                <a:latin typeface="Aller Display" panose="02000503000000020003" pitchFamily="2" charset="0"/>
              </a:rPr>
              <a:t>Titre</a:t>
            </a:r>
            <a:r>
              <a:rPr lang="en-US" sz="4000">
                <a:solidFill>
                  <a:schemeClr val="accent1"/>
                </a:solidFill>
                <a:latin typeface="Aller Display" panose="02000503000000020003" pitchFamily="2" charset="0"/>
              </a:rPr>
              <a:t> de </a:t>
            </a:r>
            <a:r>
              <a:rPr lang="en-US" sz="4000" err="1">
                <a:solidFill>
                  <a:schemeClr val="accent1"/>
                </a:solidFill>
                <a:latin typeface="Aller Display" panose="02000503000000020003" pitchFamily="2" charset="0"/>
              </a:rPr>
              <a:t>l’action</a:t>
            </a:r>
            <a:endParaRPr lang="en-US" sz="4000">
              <a:solidFill>
                <a:schemeClr val="accent1"/>
              </a:solidFill>
              <a:latin typeface="Aller Display" panose="02000503000000020003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3967" y="2675161"/>
            <a:ext cx="5154984" cy="182264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Nom et logo de la structure</a:t>
            </a:r>
          </a:p>
          <a:p>
            <a:pPr mar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de l’équipe qui porte l’action</a:t>
            </a:r>
          </a:p>
          <a:p>
            <a:pPr mar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Noms des personnes référentes de l’action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73B1DB-49ED-4D9D-AFA8-9A422AA0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BBB08-920C-4832-BB2B-6DC850D2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sur une diapo le contexte et les enjeux de l’action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CDF89A-3D62-456E-8C9A-DA16A42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contexte de l’action</a:t>
            </a:r>
          </a:p>
        </p:txBody>
      </p:sp>
    </p:spTree>
    <p:extLst>
      <p:ext uri="{BB962C8B-B14F-4D97-AF65-F5344CB8AC3E}">
        <p14:creationId xmlns:p14="http://schemas.microsoft.com/office/powerpoint/2010/main" val="382980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succinctement et précisément l’action (3 à 4 diapos maxi)</a:t>
            </a:r>
          </a:p>
          <a:p>
            <a:r>
              <a:rPr lang="fr-FR" sz="2000"/>
              <a:t>Quel est le public cible ?</a:t>
            </a:r>
          </a:p>
          <a:p>
            <a:r>
              <a:rPr lang="fr-FR" sz="2000"/>
              <a:t>Qui pilote ?</a:t>
            </a:r>
          </a:p>
          <a:p>
            <a:r>
              <a:rPr lang="fr-FR" sz="2000"/>
              <a:t>Quels acteurs participent à l’action ?</a:t>
            </a:r>
          </a:p>
          <a:p>
            <a:r>
              <a:rPr lang="fr-FR" sz="2000"/>
              <a:t>Où se déroule l’action ? </a:t>
            </a:r>
          </a:p>
          <a:p>
            <a:r>
              <a:rPr lang="fr-FR" sz="2000"/>
              <a:t>Selon quelles modalités de réalisation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L’action, sa finalité</a:t>
            </a:r>
          </a:p>
        </p:txBody>
      </p:sp>
    </p:spTree>
    <p:extLst>
      <p:ext uri="{BB962C8B-B14F-4D97-AF65-F5344CB8AC3E}">
        <p14:creationId xmlns:p14="http://schemas.microsoft.com/office/powerpoint/2010/main" val="188346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Décrire les résultats (2 diapos maxi)</a:t>
            </a:r>
          </a:p>
          <a:p>
            <a:r>
              <a:rPr lang="fr-FR" sz="2400"/>
              <a:t>Décrire le caractère reproductible-transférable de l’action</a:t>
            </a:r>
          </a:p>
          <a:p>
            <a:r>
              <a:rPr lang="fr-FR" sz="2400"/>
              <a:t>En quoi l’action est-elle innovante ?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"/>
            <a:ext cx="10515600" cy="803844"/>
          </a:xfrm>
        </p:spPr>
        <p:txBody>
          <a:bodyPr/>
          <a:lstStyle/>
          <a:p>
            <a:r>
              <a:rPr lang="fr-FR"/>
              <a:t>Les éléments d’analyse</a:t>
            </a:r>
          </a:p>
        </p:txBody>
      </p:sp>
    </p:spTree>
    <p:extLst>
      <p:ext uri="{BB962C8B-B14F-4D97-AF65-F5344CB8AC3E}">
        <p14:creationId xmlns:p14="http://schemas.microsoft.com/office/powerpoint/2010/main" val="3294111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SRA">
      <a:dk1>
        <a:sysClr val="windowText" lastClr="000000"/>
      </a:dk1>
      <a:lt1>
        <a:sysClr val="window" lastClr="FFFFFF"/>
      </a:lt1>
      <a:dk2>
        <a:srgbClr val="646363"/>
      </a:dk2>
      <a:lt2>
        <a:srgbClr val="EEECE1"/>
      </a:lt2>
      <a:accent1>
        <a:srgbClr val="E83F4F"/>
      </a:accent1>
      <a:accent2>
        <a:srgbClr val="C21828"/>
      </a:accent2>
      <a:accent3>
        <a:srgbClr val="FCDFBC"/>
      </a:accent3>
      <a:accent4>
        <a:srgbClr val="57A8BB"/>
      </a:accent4>
      <a:accent5>
        <a:srgbClr val="4BACC6"/>
      </a:accent5>
      <a:accent6>
        <a:srgbClr val="F9B560"/>
      </a:accent6>
      <a:hlink>
        <a:srgbClr val="0000FF"/>
      </a:hlink>
      <a:folHlink>
        <a:srgbClr val="E327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640C3732C3E54397882C1B031A1099" ma:contentTypeVersion="13" ma:contentTypeDescription="Crée un document." ma:contentTypeScope="" ma:versionID="4b2d3ed82e3510011052b728249dff09">
  <xsd:schema xmlns:xsd="http://www.w3.org/2001/XMLSchema" xmlns:xs="http://www.w3.org/2001/XMLSchema" xmlns:p="http://schemas.microsoft.com/office/2006/metadata/properties" xmlns:ns2="c174b9f4-4b8d-43ec-ad4b-9abc3ae739bd" xmlns:ns3="06455f0c-3265-462e-b51f-303ae45e526e" targetNamespace="http://schemas.microsoft.com/office/2006/metadata/properties" ma:root="true" ma:fieldsID="26ff1c15a86a64c9c0c7f3ba784fe87f" ns2:_="" ns3:_="">
    <xsd:import namespace="c174b9f4-4b8d-43ec-ad4b-9abc3ae739bd"/>
    <xsd:import namespace="06455f0c-3265-462e-b51f-303ae45e52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b9f4-4b8d-43ec-ad4b-9abc3ae73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55f0c-3265-462e-b51f-303ae45e526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03E7E8-D355-44EC-8137-A46C8E618687}">
  <ds:schemaRefs>
    <ds:schemaRef ds:uri="06455f0c-3265-462e-b51f-303ae45e526e"/>
    <ds:schemaRef ds:uri="c174b9f4-4b8d-43ec-ad4b-9abc3ae739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D31F71-6E04-4D06-B313-E4AD6EDBEF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85AAB3-5041-47A3-9BEB-DD844F3596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</Words>
  <Application>Microsoft Office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Aller Display</vt:lpstr>
      <vt:lpstr>Arial</vt:lpstr>
      <vt:lpstr>Arial Rounded MT Bold</vt:lpstr>
      <vt:lpstr>Calibri</vt:lpstr>
      <vt:lpstr>Calibri Light</vt:lpstr>
      <vt:lpstr>Courier New</vt:lpstr>
      <vt:lpstr>Segoe UI</vt:lpstr>
      <vt:lpstr>Wingdings</vt:lpstr>
      <vt:lpstr>Wingdings 2</vt:lpstr>
      <vt:lpstr>Thème Office</vt:lpstr>
      <vt:lpstr>Présentation PowerPoint</vt:lpstr>
      <vt:lpstr>La question posée  par la SRA</vt:lpstr>
      <vt:lpstr>Titre de l’action</vt:lpstr>
      <vt:lpstr>Le contexte de l’action</vt:lpstr>
      <vt:lpstr>L’action, sa finalité</vt:lpstr>
      <vt:lpstr>Les éléments d’analyse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SR’allenge</dc:title>
  <dc:creator>Christine Sagnes-Raffy</dc:creator>
  <cp:lastModifiedBy>Anais Lafitte</cp:lastModifiedBy>
  <cp:revision>1</cp:revision>
  <dcterms:created xsi:type="dcterms:W3CDTF">2021-01-28T12:24:14Z</dcterms:created>
  <dcterms:modified xsi:type="dcterms:W3CDTF">2021-09-30T12:21:04Z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0x010100FE640C3732C3E54397882C1B031A1099</vt:lpwstr>
  </property>
</Properties>
</file>